
<file path=[Content_Types].xml><?xml version="1.0" encoding="utf-8"?>
<Types xmlns="http://schemas.openxmlformats.org/package/2006/content-types">
  <Override PartName="/ppt/slideMasters/slideMaster3.xml" ContentType="application/vnd.openxmlformats-officedocument.presentationml.slideMaster+xml"/>
  <Override PartName="/ppt/slides/slide29.xml" ContentType="application/vnd.openxmlformats-officedocument.presentationml.slide+xml"/>
  <Override PartName="/ppt/theme/theme5.xml" ContentType="application/vnd.openxmlformats-officedocument.theme+xml"/>
  <Override PartName="/ppt/notesSlides/notesSlide2.xml" ContentType="application/vnd.openxmlformats-officedocument.presentationml.notesSlide+xml"/>
  <Override PartName="/ppt/diagrams/drawing2.xml" ContentType="application/vnd.ms-office.drawingml.diagramDrawing+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diagrams/quickStyle2.xml" ContentType="application/vnd.openxmlformats-officedocument.drawingml.diagramStyl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diagrams/layout5.xml" ContentType="application/vnd.openxmlformats-officedocument.drawingml.diagramLayout+xml"/>
  <Override PartName="/ppt/diagrams/data6.xml" ContentType="application/vnd.openxmlformats-officedocument.drawingml.diagramData+xml"/>
  <Override PartName="/ppt/notesSlides/notesSlide23.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notesSlides/notesSlide7.xml" ContentType="application/vnd.openxmlformats-officedocument.presentationml.notesSlide+xml"/>
  <Override PartName="/ppt/slideMasters/slideMaster4.xml" ContentType="application/vnd.openxmlformats-officedocument.presentationml.slideMaster+xml"/>
  <Override PartName="/ppt/slides/slide9.xml" ContentType="application/vnd.openxmlformats-officedocument.presentationml.slide+xml"/>
  <Override PartName="/ppt/viewProps.xml" ContentType="application/vnd.openxmlformats-officedocument.presentationml.viewProps+xml"/>
  <Override PartName="/ppt/theme/theme6.xml" ContentType="application/vnd.openxmlformats-officedocument.theme+xml"/>
  <Override PartName="/ppt/diagrams/colors4.xml" ContentType="application/vnd.openxmlformats-officedocument.drawingml.diagramColor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3.xml" ContentType="application/vnd.openxmlformats-officedocument.presentationml.notesSlide+xml"/>
  <Override PartName="/ppt/diagrams/drawing3.xml" ContentType="application/vnd.ms-office.drawingml.diagramDrawing+xml"/>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diagrams/quickStyle3.xml" ContentType="application/vnd.openxmlformats-officedocument.drawingml.diagramStyl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slideLayouts/slideLayout25.xml" ContentType="application/vnd.openxmlformats-officedocument.presentationml.slideLayout+xml"/>
  <Override PartName="/ppt/diagrams/quickStyle1.xml" ContentType="application/vnd.openxmlformats-officedocument.drawingml.diagramStyle+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notesSlides/notesSlide15.xml" ContentType="application/vnd.openxmlformats-officedocument.presentationml.notesSlide+xml"/>
  <Override PartName="/ppt/diagrams/layout6.xml" ContentType="application/vnd.openxmlformats-officedocument.drawingml.diagramLayout+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diagrams/layout4.xml" ContentType="application/vnd.openxmlformats-officedocument.drawingml.diagram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Default Extension="tiff" ContentType="image/tiff"/>
  <Override PartName="/ppt/diagrams/layout2.xml" ContentType="application/vnd.openxmlformats-officedocument.drawingml.diagramLayout+xml"/>
  <Override PartName="/ppt/diagrams/data5.xml" ContentType="application/vnd.openxmlformats-officedocument.drawingml.diagramData+xml"/>
  <Override PartName="/ppt/notesSlides/notesSlide8.xml" ContentType="application/vnd.openxmlformats-officedocument.presentationml.notesSlide+xml"/>
  <Override PartName="/ppt/notesSlides/notesSlide11.xml" ContentType="application/vnd.openxmlformats-officedocument.presentationml.notesSlide+xml"/>
  <Default Extension="vml" ContentType="application/vnd.openxmlformats-officedocument.vmlDrawing"/>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colors5.xml" ContentType="application/vnd.openxmlformats-officedocument.drawingml.diagramColors+xml"/>
  <Override PartName="/ppt/diagrams/drawing6.xml" ContentType="application/vnd.ms-office.drawingml.diagramDrawing+xml"/>
  <Override PartName="/ppt/slideMasters/slideMaster5.xml" ContentType="application/vnd.openxmlformats-officedocument.presentationml.slideMaster+xml"/>
  <Override PartName="/ppt/slides/slide8.xml" ContentType="application/vnd.openxmlformats-officedocument.presentationml.slide+xml"/>
  <Override PartName="/ppt/handoutMasters/handoutMaster1.xml" ContentType="application/vnd.openxmlformats-officedocument.presentationml.handoutMaster+xml"/>
  <Override PartName="/ppt/theme/theme7.xml" ContentType="application/vnd.openxmlformats-officedocument.theme+xml"/>
  <Override PartName="/ppt/diagrams/data1.xml" ContentType="application/vnd.openxmlformats-officedocument.drawingml.diagramData+xml"/>
  <Override PartName="/ppt/notesSlides/notesSlide4.xml" ContentType="application/vnd.openxmlformats-officedocument.presentationml.notesSlide+xml"/>
  <Override PartName="/ppt/diagrams/colors3.xml" ContentType="application/vnd.openxmlformats-officedocument.drawingml.diagramColors+xml"/>
  <Override PartName="/ppt/diagrams/drawing4.xml" ContentType="application/vnd.ms-office.drawingml.diagramDrawing+xml"/>
  <Override PartName="/ppt/diagrams/quickStyle6.xml" ContentType="application/vnd.openxmlformats-officedocument.drawingml.diagramStyl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Layouts/slideLayout22.xml" ContentType="application/vnd.openxmlformats-officedocument.presentationml.slideLayout+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commentAuthors.xml" ContentType="application/vnd.openxmlformats-officedocument.presentationml.commentAuthors+xml"/>
  <Override PartName="/ppt/diagrams/layout3.xml" ContentType="application/vnd.openxmlformats-officedocument.drawingml.diagramLayout+xml"/>
  <Override PartName="/ppt/diagrams/data4.xml" ContentType="application/vnd.openxmlformats-officedocument.drawingml.diagramData+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10.xml" ContentType="application/vnd.openxmlformats-officedocument.presentationml.notesSlide+xml"/>
  <Override PartName="/ppt/diagrams/colors6.xml" ContentType="application/vnd.openxmlformats-officedocument.drawingml.diagramColors+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diagrams/drawing5.xml" ContentType="application/vnd.ms-office.drawingml.diagramDrawing+xml"/>
  <Override PartName="/ppt/slideMasters/slideMaster2.xml" ContentType="application/vnd.openxmlformats-officedocument.presentationml.slideMaster+xml"/>
  <Override PartName="/ppt/slides/slide28.xml" ContentType="application/vnd.openxmlformats-officedocument.presentationml.slide+xml"/>
  <Override PartName="/ppt/theme/theme4.xml" ContentType="application/vnd.openxmlformats-officedocument.theme+xml"/>
  <Override PartName="/ppt/notesSlides/notesSlide1.xml" ContentType="application/vnd.openxmlformats-officedocument.presentationml.notesSlide+xml"/>
  <Override PartName="/ppt/diagrams/colors2.xml" ContentType="application/vnd.openxmlformats-officedocument.drawingml.diagramColors+xml"/>
  <Override PartName="/ppt/diagrams/quickStyle5.xml" ContentType="application/vnd.openxmlformats-officedocument.drawingml.diagram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0" r:id="rId1"/>
    <p:sldMasterId id="2147483967" r:id="rId2"/>
    <p:sldMasterId id="2147483970" r:id="rId3"/>
    <p:sldMasterId id="2147483974" r:id="rId4"/>
    <p:sldMasterId id="2147483978" r:id="rId5"/>
  </p:sldMasterIdLst>
  <p:notesMasterIdLst>
    <p:notesMasterId r:id="rId37"/>
  </p:notesMasterIdLst>
  <p:handoutMasterIdLst>
    <p:handoutMasterId r:id="rId38"/>
  </p:handoutMasterIdLst>
  <p:sldIdLst>
    <p:sldId id="750" r:id="rId6"/>
    <p:sldId id="751" r:id="rId7"/>
    <p:sldId id="752" r:id="rId8"/>
    <p:sldId id="753" r:id="rId9"/>
    <p:sldId id="754" r:id="rId10"/>
    <p:sldId id="763" r:id="rId11"/>
    <p:sldId id="756" r:id="rId12"/>
    <p:sldId id="757" r:id="rId13"/>
    <p:sldId id="759" r:id="rId14"/>
    <p:sldId id="760" r:id="rId15"/>
    <p:sldId id="721" r:id="rId16"/>
    <p:sldId id="707" r:id="rId17"/>
    <p:sldId id="728" r:id="rId18"/>
    <p:sldId id="734" r:id="rId19"/>
    <p:sldId id="730" r:id="rId20"/>
    <p:sldId id="761" r:id="rId21"/>
    <p:sldId id="731" r:id="rId22"/>
    <p:sldId id="729" r:id="rId23"/>
    <p:sldId id="735" r:id="rId24"/>
    <p:sldId id="762" r:id="rId25"/>
    <p:sldId id="717" r:id="rId26"/>
    <p:sldId id="718" r:id="rId27"/>
    <p:sldId id="698" r:id="rId28"/>
    <p:sldId id="724" r:id="rId29"/>
    <p:sldId id="741" r:id="rId30"/>
    <p:sldId id="745" r:id="rId31"/>
    <p:sldId id="746" r:id="rId32"/>
    <p:sldId id="747" r:id="rId33"/>
    <p:sldId id="748" r:id="rId34"/>
    <p:sldId id="749" r:id="rId35"/>
    <p:sldId id="744" r:id="rId36"/>
  </p:sldIdLst>
  <p:sldSz cx="9144000" cy="6858000" type="letter"/>
  <p:notesSz cx="7315200" cy="9601200"/>
  <p:defaultTextStyle>
    <a:defPPr>
      <a:defRPr lang="en-US"/>
    </a:defPPr>
    <a:lvl1pPr algn="l" rtl="0" fontAlgn="base">
      <a:spcBef>
        <a:spcPct val="0"/>
      </a:spcBef>
      <a:spcAft>
        <a:spcPct val="0"/>
      </a:spcAft>
      <a:defRPr sz="2100" b="1" kern="1200">
        <a:solidFill>
          <a:schemeClr val="bg1"/>
        </a:solidFill>
        <a:latin typeface="Arial Narrow" pitchFamily="34" charset="0"/>
        <a:ea typeface="+mn-ea"/>
        <a:cs typeface="+mn-cs"/>
      </a:defRPr>
    </a:lvl1pPr>
    <a:lvl2pPr marL="425389" algn="l" rtl="0" fontAlgn="base">
      <a:spcBef>
        <a:spcPct val="0"/>
      </a:spcBef>
      <a:spcAft>
        <a:spcPct val="0"/>
      </a:spcAft>
      <a:defRPr sz="2100" b="1" kern="1200">
        <a:solidFill>
          <a:schemeClr val="bg1"/>
        </a:solidFill>
        <a:latin typeface="Arial Narrow" pitchFamily="34" charset="0"/>
        <a:ea typeface="+mn-ea"/>
        <a:cs typeface="+mn-cs"/>
      </a:defRPr>
    </a:lvl2pPr>
    <a:lvl3pPr marL="850777" algn="l" rtl="0" fontAlgn="base">
      <a:spcBef>
        <a:spcPct val="0"/>
      </a:spcBef>
      <a:spcAft>
        <a:spcPct val="0"/>
      </a:spcAft>
      <a:defRPr sz="2100" b="1" kern="1200">
        <a:solidFill>
          <a:schemeClr val="bg1"/>
        </a:solidFill>
        <a:latin typeface="Arial Narrow" pitchFamily="34" charset="0"/>
        <a:ea typeface="+mn-ea"/>
        <a:cs typeface="+mn-cs"/>
      </a:defRPr>
    </a:lvl3pPr>
    <a:lvl4pPr marL="1276166" algn="l" rtl="0" fontAlgn="base">
      <a:spcBef>
        <a:spcPct val="0"/>
      </a:spcBef>
      <a:spcAft>
        <a:spcPct val="0"/>
      </a:spcAft>
      <a:defRPr sz="2100" b="1" kern="1200">
        <a:solidFill>
          <a:schemeClr val="bg1"/>
        </a:solidFill>
        <a:latin typeface="Arial Narrow" pitchFamily="34" charset="0"/>
        <a:ea typeface="+mn-ea"/>
        <a:cs typeface="+mn-cs"/>
      </a:defRPr>
    </a:lvl4pPr>
    <a:lvl5pPr marL="1701554" algn="l" rtl="0" fontAlgn="base">
      <a:spcBef>
        <a:spcPct val="0"/>
      </a:spcBef>
      <a:spcAft>
        <a:spcPct val="0"/>
      </a:spcAft>
      <a:defRPr sz="2100" b="1" kern="1200">
        <a:solidFill>
          <a:schemeClr val="bg1"/>
        </a:solidFill>
        <a:latin typeface="Arial Narrow" pitchFamily="34" charset="0"/>
        <a:ea typeface="+mn-ea"/>
        <a:cs typeface="+mn-cs"/>
      </a:defRPr>
    </a:lvl5pPr>
    <a:lvl6pPr marL="2126943" algn="l" defTabSz="850777" rtl="0" eaLnBrk="1" latinLnBrk="0" hangingPunct="1">
      <a:defRPr sz="2100" b="1" kern="1200">
        <a:solidFill>
          <a:schemeClr val="bg1"/>
        </a:solidFill>
        <a:latin typeface="Arial Narrow" pitchFamily="34" charset="0"/>
        <a:ea typeface="+mn-ea"/>
        <a:cs typeface="+mn-cs"/>
      </a:defRPr>
    </a:lvl6pPr>
    <a:lvl7pPr marL="2552332" algn="l" defTabSz="850777" rtl="0" eaLnBrk="1" latinLnBrk="0" hangingPunct="1">
      <a:defRPr sz="2100" b="1" kern="1200">
        <a:solidFill>
          <a:schemeClr val="bg1"/>
        </a:solidFill>
        <a:latin typeface="Arial Narrow" pitchFamily="34" charset="0"/>
        <a:ea typeface="+mn-ea"/>
        <a:cs typeface="+mn-cs"/>
      </a:defRPr>
    </a:lvl7pPr>
    <a:lvl8pPr marL="2977720" algn="l" defTabSz="850777" rtl="0" eaLnBrk="1" latinLnBrk="0" hangingPunct="1">
      <a:defRPr sz="2100" b="1" kern="1200">
        <a:solidFill>
          <a:schemeClr val="bg1"/>
        </a:solidFill>
        <a:latin typeface="Arial Narrow" pitchFamily="34" charset="0"/>
        <a:ea typeface="+mn-ea"/>
        <a:cs typeface="+mn-cs"/>
      </a:defRPr>
    </a:lvl8pPr>
    <a:lvl9pPr marL="3403109" algn="l" defTabSz="850777" rtl="0" eaLnBrk="1" latinLnBrk="0" hangingPunct="1">
      <a:defRPr sz="2100" b="1" kern="1200">
        <a:solidFill>
          <a:schemeClr val="bg1"/>
        </a:solidFill>
        <a:latin typeface="Arial Narrow" pitchFamily="34"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ustomer Education"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B98C3"/>
    <a:srgbClr val="CC0000"/>
    <a:srgbClr val="A0B5D4"/>
    <a:srgbClr val="000099"/>
    <a:srgbClr val="7795EB"/>
    <a:srgbClr val="DDDDDD"/>
    <a:srgbClr val="4D4D4D"/>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15620" autoAdjust="0"/>
    <p:restoredTop sz="79530" autoAdjust="0"/>
  </p:normalViewPr>
  <p:slideViewPr>
    <p:cSldViewPr>
      <p:cViewPr>
        <p:scale>
          <a:sx n="57" d="100"/>
          <a:sy n="57" d="100"/>
        </p:scale>
        <p:origin x="-402"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notesViewPr>
    <p:cSldViewPr>
      <p:cViewPr>
        <p:scale>
          <a:sx n="120" d="100"/>
          <a:sy n="120" d="100"/>
        </p:scale>
        <p:origin x="-300" y="1824"/>
      </p:cViewPr>
      <p:guideLst>
        <p:guide orient="horz" pos="3024"/>
        <p:guide pos="2304"/>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commentAuthors" Target="commentAuthors.xml"/><Relationship Id="rId3" Type="http://schemas.openxmlformats.org/officeDocument/2006/relationships/slideMaster" Target="slideMasters/slideMaster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7171B3-4F92-4AFE-B941-35A9FA6D0EC8}" type="doc">
      <dgm:prSet loTypeId="urn:microsoft.com/office/officeart/2005/8/layout/process1" loCatId="process" qsTypeId="urn:microsoft.com/office/officeart/2005/8/quickstyle/simple1" qsCatId="simple" csTypeId="urn:microsoft.com/office/officeart/2005/8/colors/accent1_4" csCatId="accent1" phldr="1"/>
      <dgm:spPr/>
    </dgm:pt>
    <dgm:pt modelId="{754C18A0-8787-4D9D-9D89-A412836FB010}">
      <dgm:prSet phldrT="[Text]"/>
      <dgm:spPr/>
      <dgm:t>
        <a:bodyPr/>
        <a:lstStyle/>
        <a:p>
          <a:r>
            <a:rPr lang="en-US" dirty="0" smtClean="0"/>
            <a:t>Root Directory</a:t>
          </a:r>
          <a:endParaRPr lang="en-US" dirty="0"/>
        </a:p>
      </dgm:t>
    </dgm:pt>
    <dgm:pt modelId="{BA2AA213-EB90-414B-B813-B7B07B2E1995}" type="parTrans" cxnId="{695F1871-4CF6-40FF-9740-1B2A8597D765}">
      <dgm:prSet/>
      <dgm:spPr/>
      <dgm:t>
        <a:bodyPr/>
        <a:lstStyle/>
        <a:p>
          <a:endParaRPr lang="en-US"/>
        </a:p>
      </dgm:t>
    </dgm:pt>
    <dgm:pt modelId="{45F3EC99-6C23-4AB5-B6A5-787256C6C7CE}" type="sibTrans" cxnId="{695F1871-4CF6-40FF-9740-1B2A8597D765}">
      <dgm:prSet/>
      <dgm:spPr/>
      <dgm:t>
        <a:bodyPr/>
        <a:lstStyle/>
        <a:p>
          <a:endParaRPr lang="en-US" dirty="0"/>
        </a:p>
      </dgm:t>
    </dgm:pt>
    <dgm:pt modelId="{72D164EF-3788-4604-A307-B7CAE8502061}">
      <dgm:prSet phldrT="[Text]"/>
      <dgm:spPr/>
      <dgm:t>
        <a:bodyPr/>
        <a:lstStyle/>
        <a:p>
          <a:r>
            <a:rPr lang="en-US" dirty="0" smtClean="0"/>
            <a:t>Exercises</a:t>
          </a:r>
          <a:br>
            <a:rPr lang="en-US" dirty="0" smtClean="0"/>
          </a:br>
          <a:r>
            <a:rPr lang="en-US" dirty="0" smtClean="0"/>
            <a:t>&lt;or&gt;</a:t>
          </a:r>
          <a:br>
            <a:rPr lang="en-US" dirty="0" smtClean="0"/>
          </a:br>
          <a:r>
            <a:rPr lang="en-US" dirty="0" smtClean="0"/>
            <a:t>Solutions</a:t>
          </a:r>
          <a:endParaRPr lang="en-US" dirty="0"/>
        </a:p>
      </dgm:t>
    </dgm:pt>
    <dgm:pt modelId="{D0108ABA-4AA0-42E3-A65C-55750FF83B31}" type="parTrans" cxnId="{2C4CCC56-D01B-4CFD-97C5-005E58109FC9}">
      <dgm:prSet/>
      <dgm:spPr/>
      <dgm:t>
        <a:bodyPr/>
        <a:lstStyle/>
        <a:p>
          <a:endParaRPr lang="en-US"/>
        </a:p>
      </dgm:t>
    </dgm:pt>
    <dgm:pt modelId="{497E2B59-B21E-4C54-AC34-FCE7B2380CA4}" type="sibTrans" cxnId="{2C4CCC56-D01B-4CFD-97C5-005E58109FC9}">
      <dgm:prSet/>
      <dgm:spPr/>
      <dgm:t>
        <a:bodyPr/>
        <a:lstStyle/>
        <a:p>
          <a:endParaRPr lang="en-US" dirty="0"/>
        </a:p>
      </dgm:t>
    </dgm:pt>
    <dgm:pt modelId="{0A3396EF-2560-4560-8736-B93D7AE244E1}">
      <dgm:prSet phldrT="[Text]"/>
      <dgm:spPr/>
      <dgm:t>
        <a:bodyPr/>
        <a:lstStyle/>
        <a:p>
          <a:r>
            <a:rPr lang="en-US" dirty="0" smtClean="0"/>
            <a:t>LabVIEW FPGA</a:t>
          </a:r>
          <a:endParaRPr lang="en-US" dirty="0"/>
        </a:p>
      </dgm:t>
    </dgm:pt>
    <dgm:pt modelId="{5F7AE9A7-375A-4256-99D1-64432434D563}" type="parTrans" cxnId="{D9817B79-8C81-4F85-8968-6A041CF68B2B}">
      <dgm:prSet/>
      <dgm:spPr/>
      <dgm:t>
        <a:bodyPr/>
        <a:lstStyle/>
        <a:p>
          <a:endParaRPr lang="en-US"/>
        </a:p>
      </dgm:t>
    </dgm:pt>
    <dgm:pt modelId="{6675D5B3-9578-4324-BB11-E01D9D0EC454}" type="sibTrans" cxnId="{D9817B79-8C81-4F85-8968-6A041CF68B2B}">
      <dgm:prSet/>
      <dgm:spPr/>
      <dgm:t>
        <a:bodyPr/>
        <a:lstStyle/>
        <a:p>
          <a:endParaRPr lang="en-US"/>
        </a:p>
      </dgm:t>
    </dgm:pt>
    <dgm:pt modelId="{59F21487-C62D-49C9-9FF4-FBAAB7D557D0}" type="pres">
      <dgm:prSet presAssocID="{837171B3-4F92-4AFE-B941-35A9FA6D0EC8}" presName="Name0" presStyleCnt="0">
        <dgm:presLayoutVars>
          <dgm:dir/>
          <dgm:resizeHandles val="exact"/>
        </dgm:presLayoutVars>
      </dgm:prSet>
      <dgm:spPr/>
    </dgm:pt>
    <dgm:pt modelId="{C3D3128B-EFAC-41BA-9657-6DEB8887E0AC}" type="pres">
      <dgm:prSet presAssocID="{754C18A0-8787-4D9D-9D89-A412836FB010}" presName="node" presStyleLbl="node1" presStyleIdx="0" presStyleCnt="3">
        <dgm:presLayoutVars>
          <dgm:bulletEnabled val="1"/>
        </dgm:presLayoutVars>
      </dgm:prSet>
      <dgm:spPr/>
      <dgm:t>
        <a:bodyPr/>
        <a:lstStyle/>
        <a:p>
          <a:endParaRPr lang="en-US"/>
        </a:p>
      </dgm:t>
    </dgm:pt>
    <dgm:pt modelId="{75CBBC86-FD8C-47DC-8E50-ADCA44897601}" type="pres">
      <dgm:prSet presAssocID="{45F3EC99-6C23-4AB5-B6A5-787256C6C7CE}" presName="sibTrans" presStyleLbl="sibTrans2D1" presStyleIdx="0" presStyleCnt="2"/>
      <dgm:spPr/>
      <dgm:t>
        <a:bodyPr/>
        <a:lstStyle/>
        <a:p>
          <a:endParaRPr lang="en-US"/>
        </a:p>
      </dgm:t>
    </dgm:pt>
    <dgm:pt modelId="{2A8864EB-123F-4C7F-B24C-7539D4CE7B71}" type="pres">
      <dgm:prSet presAssocID="{45F3EC99-6C23-4AB5-B6A5-787256C6C7CE}" presName="connectorText" presStyleLbl="sibTrans2D1" presStyleIdx="0" presStyleCnt="2"/>
      <dgm:spPr/>
      <dgm:t>
        <a:bodyPr/>
        <a:lstStyle/>
        <a:p>
          <a:endParaRPr lang="en-US"/>
        </a:p>
      </dgm:t>
    </dgm:pt>
    <dgm:pt modelId="{824253BA-F4ED-4CF6-84B2-607AD4E24657}" type="pres">
      <dgm:prSet presAssocID="{72D164EF-3788-4604-A307-B7CAE8502061}" presName="node" presStyleLbl="node1" presStyleIdx="1" presStyleCnt="3">
        <dgm:presLayoutVars>
          <dgm:bulletEnabled val="1"/>
        </dgm:presLayoutVars>
      </dgm:prSet>
      <dgm:spPr/>
      <dgm:t>
        <a:bodyPr/>
        <a:lstStyle/>
        <a:p>
          <a:endParaRPr lang="en-US"/>
        </a:p>
      </dgm:t>
    </dgm:pt>
    <dgm:pt modelId="{7539A1A8-1103-4E99-BFD0-9C3A09F9350D}" type="pres">
      <dgm:prSet presAssocID="{497E2B59-B21E-4C54-AC34-FCE7B2380CA4}" presName="sibTrans" presStyleLbl="sibTrans2D1" presStyleIdx="1" presStyleCnt="2"/>
      <dgm:spPr/>
      <dgm:t>
        <a:bodyPr/>
        <a:lstStyle/>
        <a:p>
          <a:endParaRPr lang="en-US"/>
        </a:p>
      </dgm:t>
    </dgm:pt>
    <dgm:pt modelId="{C1F1DE8C-BBE8-4723-B892-293951606EA1}" type="pres">
      <dgm:prSet presAssocID="{497E2B59-B21E-4C54-AC34-FCE7B2380CA4}" presName="connectorText" presStyleLbl="sibTrans2D1" presStyleIdx="1" presStyleCnt="2"/>
      <dgm:spPr/>
      <dgm:t>
        <a:bodyPr/>
        <a:lstStyle/>
        <a:p>
          <a:endParaRPr lang="en-US"/>
        </a:p>
      </dgm:t>
    </dgm:pt>
    <dgm:pt modelId="{495D27FE-5582-46E7-A17E-F5F775E322A1}" type="pres">
      <dgm:prSet presAssocID="{0A3396EF-2560-4560-8736-B93D7AE244E1}" presName="node" presStyleLbl="node1" presStyleIdx="2" presStyleCnt="3">
        <dgm:presLayoutVars>
          <dgm:bulletEnabled val="1"/>
        </dgm:presLayoutVars>
      </dgm:prSet>
      <dgm:spPr/>
      <dgm:t>
        <a:bodyPr/>
        <a:lstStyle/>
        <a:p>
          <a:endParaRPr lang="en-US"/>
        </a:p>
      </dgm:t>
    </dgm:pt>
  </dgm:ptLst>
  <dgm:cxnLst>
    <dgm:cxn modelId="{7187E274-D253-4745-BB41-0C80FC2A1072}" type="presOf" srcId="{497E2B59-B21E-4C54-AC34-FCE7B2380CA4}" destId="{7539A1A8-1103-4E99-BFD0-9C3A09F9350D}" srcOrd="0" destOrd="0" presId="urn:microsoft.com/office/officeart/2005/8/layout/process1"/>
    <dgm:cxn modelId="{31833F46-B28B-49B6-A7C9-276D4EA0ECA5}" type="presOf" srcId="{754C18A0-8787-4D9D-9D89-A412836FB010}" destId="{C3D3128B-EFAC-41BA-9657-6DEB8887E0AC}" srcOrd="0" destOrd="0" presId="urn:microsoft.com/office/officeart/2005/8/layout/process1"/>
    <dgm:cxn modelId="{C754CF13-2291-46FA-9526-7DBD0764C02B}" type="presOf" srcId="{45F3EC99-6C23-4AB5-B6A5-787256C6C7CE}" destId="{75CBBC86-FD8C-47DC-8E50-ADCA44897601}" srcOrd="0" destOrd="0" presId="urn:microsoft.com/office/officeart/2005/8/layout/process1"/>
    <dgm:cxn modelId="{CDD06B66-8602-4C23-88E8-9482B984AAB5}" type="presOf" srcId="{45F3EC99-6C23-4AB5-B6A5-787256C6C7CE}" destId="{2A8864EB-123F-4C7F-B24C-7539D4CE7B71}" srcOrd="1" destOrd="0" presId="urn:microsoft.com/office/officeart/2005/8/layout/process1"/>
    <dgm:cxn modelId="{695F1871-4CF6-40FF-9740-1B2A8597D765}" srcId="{837171B3-4F92-4AFE-B941-35A9FA6D0EC8}" destId="{754C18A0-8787-4D9D-9D89-A412836FB010}" srcOrd="0" destOrd="0" parTransId="{BA2AA213-EB90-414B-B813-B7B07B2E1995}" sibTransId="{45F3EC99-6C23-4AB5-B6A5-787256C6C7CE}"/>
    <dgm:cxn modelId="{D9817B79-8C81-4F85-8968-6A041CF68B2B}" srcId="{837171B3-4F92-4AFE-B941-35A9FA6D0EC8}" destId="{0A3396EF-2560-4560-8736-B93D7AE244E1}" srcOrd="2" destOrd="0" parTransId="{5F7AE9A7-375A-4256-99D1-64432434D563}" sibTransId="{6675D5B3-9578-4324-BB11-E01D9D0EC454}"/>
    <dgm:cxn modelId="{9BB79BF7-7B8D-4E31-BB56-34E799D8DC52}" type="presOf" srcId="{72D164EF-3788-4604-A307-B7CAE8502061}" destId="{824253BA-F4ED-4CF6-84B2-607AD4E24657}" srcOrd="0" destOrd="0" presId="urn:microsoft.com/office/officeart/2005/8/layout/process1"/>
    <dgm:cxn modelId="{2C4CCC56-D01B-4CFD-97C5-005E58109FC9}" srcId="{837171B3-4F92-4AFE-B941-35A9FA6D0EC8}" destId="{72D164EF-3788-4604-A307-B7CAE8502061}" srcOrd="1" destOrd="0" parTransId="{D0108ABA-4AA0-42E3-A65C-55750FF83B31}" sibTransId="{497E2B59-B21E-4C54-AC34-FCE7B2380CA4}"/>
    <dgm:cxn modelId="{EC5C5E66-2C47-4562-BD3E-1CA3ABA28B6F}" type="presOf" srcId="{497E2B59-B21E-4C54-AC34-FCE7B2380CA4}" destId="{C1F1DE8C-BBE8-4723-B892-293951606EA1}" srcOrd="1" destOrd="0" presId="urn:microsoft.com/office/officeart/2005/8/layout/process1"/>
    <dgm:cxn modelId="{FE1E161A-1DC9-4B9B-9287-99D011FF26A1}" type="presOf" srcId="{837171B3-4F92-4AFE-B941-35A9FA6D0EC8}" destId="{59F21487-C62D-49C9-9FF4-FBAAB7D557D0}" srcOrd="0" destOrd="0" presId="urn:microsoft.com/office/officeart/2005/8/layout/process1"/>
    <dgm:cxn modelId="{E2243246-2585-4B64-B1C7-709A8D173EB4}" type="presOf" srcId="{0A3396EF-2560-4560-8736-B93D7AE244E1}" destId="{495D27FE-5582-46E7-A17E-F5F775E322A1}" srcOrd="0" destOrd="0" presId="urn:microsoft.com/office/officeart/2005/8/layout/process1"/>
    <dgm:cxn modelId="{3EF05746-9750-478F-8670-664BD46DD7EB}" type="presParOf" srcId="{59F21487-C62D-49C9-9FF4-FBAAB7D557D0}" destId="{C3D3128B-EFAC-41BA-9657-6DEB8887E0AC}" srcOrd="0" destOrd="0" presId="urn:microsoft.com/office/officeart/2005/8/layout/process1"/>
    <dgm:cxn modelId="{A8316DDD-48F8-4E0F-9C19-8C8AC35FB42F}" type="presParOf" srcId="{59F21487-C62D-49C9-9FF4-FBAAB7D557D0}" destId="{75CBBC86-FD8C-47DC-8E50-ADCA44897601}" srcOrd="1" destOrd="0" presId="urn:microsoft.com/office/officeart/2005/8/layout/process1"/>
    <dgm:cxn modelId="{513617AD-B35C-47A5-9227-7A279AE5CC23}" type="presParOf" srcId="{75CBBC86-FD8C-47DC-8E50-ADCA44897601}" destId="{2A8864EB-123F-4C7F-B24C-7539D4CE7B71}" srcOrd="0" destOrd="0" presId="urn:microsoft.com/office/officeart/2005/8/layout/process1"/>
    <dgm:cxn modelId="{9F28DD80-BC56-458F-BD5F-2891A51037A9}" type="presParOf" srcId="{59F21487-C62D-49C9-9FF4-FBAAB7D557D0}" destId="{824253BA-F4ED-4CF6-84B2-607AD4E24657}" srcOrd="2" destOrd="0" presId="urn:microsoft.com/office/officeart/2005/8/layout/process1"/>
    <dgm:cxn modelId="{DA0C79BD-F861-4587-A1F7-C59F98DF950B}" type="presParOf" srcId="{59F21487-C62D-49C9-9FF4-FBAAB7D557D0}" destId="{7539A1A8-1103-4E99-BFD0-9C3A09F9350D}" srcOrd="3" destOrd="0" presId="urn:microsoft.com/office/officeart/2005/8/layout/process1"/>
    <dgm:cxn modelId="{159AE0C3-BFED-4F41-94E0-4FD93D17A16C}" type="presParOf" srcId="{7539A1A8-1103-4E99-BFD0-9C3A09F9350D}" destId="{C1F1DE8C-BBE8-4723-B892-293951606EA1}" srcOrd="0" destOrd="0" presId="urn:microsoft.com/office/officeart/2005/8/layout/process1"/>
    <dgm:cxn modelId="{1E159445-15B6-4E7D-80F4-01094342909A}" type="presParOf" srcId="{59F21487-C62D-49C9-9FF4-FBAAB7D557D0}" destId="{495D27FE-5582-46E7-A17E-F5F775E322A1}" srcOrd="4" destOrd="0" presId="urn:microsoft.com/office/officeart/2005/8/layout/process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E7C236B-243F-467E-8124-ED4A1A02C54E}" type="doc">
      <dgm:prSet loTypeId="urn:microsoft.com/office/officeart/2005/8/layout/radial4" loCatId="relationship" qsTypeId="urn:microsoft.com/office/officeart/2005/8/quickstyle/simple1" qsCatId="simple" csTypeId="urn:microsoft.com/office/officeart/2005/8/colors/accent2_2" csCatId="accent2" phldr="1"/>
      <dgm:spPr/>
      <dgm:t>
        <a:bodyPr/>
        <a:lstStyle/>
        <a:p>
          <a:endParaRPr lang="en-US"/>
        </a:p>
      </dgm:t>
    </dgm:pt>
    <dgm:pt modelId="{B53B78C0-F3DE-4283-860D-27EBB91639A4}">
      <dgm:prSet phldrT="[Text]"/>
      <dgm:spPr>
        <a:solidFill>
          <a:schemeClr val="accent1"/>
        </a:solidFill>
      </dgm:spPr>
      <dgm:t>
        <a:bodyPr/>
        <a:lstStyle/>
        <a:p>
          <a:r>
            <a:rPr lang="en-US" dirty="0" smtClean="0"/>
            <a:t>Lecture</a:t>
          </a:r>
          <a:endParaRPr lang="en-US" dirty="0"/>
        </a:p>
      </dgm:t>
    </dgm:pt>
    <dgm:pt modelId="{714F805D-AD97-41AF-9E39-E0B6F6154237}" type="parTrans" cxnId="{90DD6864-8230-4297-B439-3A0DA5AB23E3}">
      <dgm:prSet/>
      <dgm:spPr/>
      <dgm:t>
        <a:bodyPr/>
        <a:lstStyle/>
        <a:p>
          <a:endParaRPr lang="en-US" dirty="0"/>
        </a:p>
      </dgm:t>
    </dgm:pt>
    <dgm:pt modelId="{41B7B235-E412-4194-BEE4-7E0972F54D0A}" type="sibTrans" cxnId="{90DD6864-8230-4297-B439-3A0DA5AB23E3}">
      <dgm:prSet/>
      <dgm:spPr/>
      <dgm:t>
        <a:bodyPr/>
        <a:lstStyle/>
        <a:p>
          <a:endParaRPr lang="en-US"/>
        </a:p>
      </dgm:t>
    </dgm:pt>
    <dgm:pt modelId="{C816E01F-97C5-4D07-A224-389F7C73601B}">
      <dgm:prSet phldrT="[Text]" custT="1"/>
      <dgm:spPr>
        <a:solidFill>
          <a:schemeClr val="accent1">
            <a:lumMod val="75000"/>
          </a:schemeClr>
        </a:solidFill>
      </dgm:spPr>
      <dgm:t>
        <a:bodyPr/>
        <a:lstStyle/>
        <a:p>
          <a:r>
            <a:rPr lang="en-US" sz="2800" b="1" dirty="0" smtClean="0"/>
            <a:t>Topic</a:t>
          </a:r>
          <a:endParaRPr lang="en-US" sz="2800" b="1" dirty="0"/>
        </a:p>
      </dgm:t>
    </dgm:pt>
    <dgm:pt modelId="{8CE76D1A-EE31-442E-8F1B-9DB80E92EB72}" type="parTrans" cxnId="{6F2F9EA2-57A7-4E18-A46D-BD508732A2DE}">
      <dgm:prSet/>
      <dgm:spPr/>
      <dgm:t>
        <a:bodyPr/>
        <a:lstStyle/>
        <a:p>
          <a:endParaRPr lang="en-US"/>
        </a:p>
      </dgm:t>
    </dgm:pt>
    <dgm:pt modelId="{9FDC4355-99A0-42E2-885C-7EE4E5386B79}" type="sibTrans" cxnId="{6F2F9EA2-57A7-4E18-A46D-BD508732A2DE}">
      <dgm:prSet/>
      <dgm:spPr/>
      <dgm:t>
        <a:bodyPr/>
        <a:lstStyle/>
        <a:p>
          <a:endParaRPr lang="en-US"/>
        </a:p>
      </dgm:t>
    </dgm:pt>
    <dgm:pt modelId="{2B10C4E0-58AB-4165-8BC1-D0A01E0A0929}">
      <dgm:prSet phldrT="[Text]"/>
      <dgm:spPr>
        <a:solidFill>
          <a:schemeClr val="accent1"/>
        </a:solidFill>
      </dgm:spPr>
      <dgm:t>
        <a:bodyPr/>
        <a:lstStyle/>
        <a:p>
          <a:r>
            <a:rPr lang="en-US" dirty="0" smtClean="0"/>
            <a:t>Quizzes</a:t>
          </a:r>
          <a:endParaRPr lang="en-US" dirty="0"/>
        </a:p>
      </dgm:t>
    </dgm:pt>
    <dgm:pt modelId="{EF09339A-4C45-4563-99C2-204755C9FB4C}" type="parTrans" cxnId="{81E8497B-4751-4769-A3AA-DECAC136F467}">
      <dgm:prSet/>
      <dgm:spPr/>
      <dgm:t>
        <a:bodyPr/>
        <a:lstStyle/>
        <a:p>
          <a:endParaRPr lang="en-US" dirty="0"/>
        </a:p>
      </dgm:t>
    </dgm:pt>
    <dgm:pt modelId="{140C5970-C617-4609-9FA7-8F56404CBD18}" type="sibTrans" cxnId="{81E8497B-4751-4769-A3AA-DECAC136F467}">
      <dgm:prSet/>
      <dgm:spPr/>
      <dgm:t>
        <a:bodyPr/>
        <a:lstStyle/>
        <a:p>
          <a:endParaRPr lang="en-US"/>
        </a:p>
      </dgm:t>
    </dgm:pt>
    <dgm:pt modelId="{7EF7BF9D-0B8E-473C-92BC-79ACCFCA393D}">
      <dgm:prSet phldrT="[Text]"/>
      <dgm:spPr>
        <a:solidFill>
          <a:schemeClr val="accent1"/>
        </a:solidFill>
      </dgm:spPr>
      <dgm:t>
        <a:bodyPr/>
        <a:lstStyle/>
        <a:p>
          <a:r>
            <a:rPr lang="en-US" dirty="0" smtClean="0"/>
            <a:t>Demonstrations</a:t>
          </a:r>
          <a:endParaRPr lang="en-US" dirty="0"/>
        </a:p>
      </dgm:t>
    </dgm:pt>
    <dgm:pt modelId="{5AA1BE5B-5C43-4231-90C7-E6F1F2FC7DD6}" type="parTrans" cxnId="{9CBCE4F1-366E-4FCA-9C84-DB2C320FEB5C}">
      <dgm:prSet/>
      <dgm:spPr/>
      <dgm:t>
        <a:bodyPr/>
        <a:lstStyle/>
        <a:p>
          <a:endParaRPr lang="en-US" dirty="0"/>
        </a:p>
      </dgm:t>
    </dgm:pt>
    <dgm:pt modelId="{F7D2E029-6EF8-4BDE-B172-7DE4F8D9B7CD}" type="sibTrans" cxnId="{9CBCE4F1-366E-4FCA-9C84-DB2C320FEB5C}">
      <dgm:prSet/>
      <dgm:spPr/>
      <dgm:t>
        <a:bodyPr/>
        <a:lstStyle/>
        <a:p>
          <a:endParaRPr lang="en-US"/>
        </a:p>
      </dgm:t>
    </dgm:pt>
    <dgm:pt modelId="{AF35E3AD-0313-418D-AD80-24410F7441F3}">
      <dgm:prSet phldrT="[Text]"/>
      <dgm:spPr>
        <a:solidFill>
          <a:schemeClr val="accent1"/>
        </a:solidFill>
      </dgm:spPr>
      <dgm:t>
        <a:bodyPr/>
        <a:lstStyle/>
        <a:p>
          <a:r>
            <a:rPr lang="en-US" dirty="0" smtClean="0"/>
            <a:t>Concept Exercise</a:t>
          </a:r>
          <a:endParaRPr lang="en-US" dirty="0"/>
        </a:p>
      </dgm:t>
    </dgm:pt>
    <dgm:pt modelId="{2E1A2F9E-7CE6-4266-980D-2819652C9498}" type="parTrans" cxnId="{E6BF8456-09B6-47D0-A6A5-307CAA89D868}">
      <dgm:prSet/>
      <dgm:spPr/>
      <dgm:t>
        <a:bodyPr/>
        <a:lstStyle/>
        <a:p>
          <a:endParaRPr lang="en-US" dirty="0"/>
        </a:p>
      </dgm:t>
    </dgm:pt>
    <dgm:pt modelId="{DDD0780D-8CDF-4CCF-A855-C7CDD4CD18E7}" type="sibTrans" cxnId="{E6BF8456-09B6-47D0-A6A5-307CAA89D868}">
      <dgm:prSet/>
      <dgm:spPr/>
      <dgm:t>
        <a:bodyPr/>
        <a:lstStyle/>
        <a:p>
          <a:endParaRPr lang="en-US"/>
        </a:p>
      </dgm:t>
    </dgm:pt>
    <dgm:pt modelId="{A83C545A-A47D-4081-B764-2197F21AB6A5}">
      <dgm:prSet phldrT="[Text]"/>
      <dgm:spPr>
        <a:solidFill>
          <a:schemeClr val="accent1"/>
        </a:solidFill>
      </dgm:spPr>
      <dgm:t>
        <a:bodyPr/>
        <a:lstStyle/>
        <a:p>
          <a:r>
            <a:rPr lang="en-US" dirty="0" smtClean="0"/>
            <a:t>Development Exercise</a:t>
          </a:r>
          <a:endParaRPr lang="en-US" dirty="0"/>
        </a:p>
      </dgm:t>
    </dgm:pt>
    <dgm:pt modelId="{94788038-2432-4C3B-818C-54C810F22A9F}" type="parTrans" cxnId="{8E5DB9E1-51F8-4FAE-9A3A-684778E4CFE0}">
      <dgm:prSet/>
      <dgm:spPr/>
      <dgm:t>
        <a:bodyPr/>
        <a:lstStyle/>
        <a:p>
          <a:endParaRPr lang="en-US" dirty="0"/>
        </a:p>
      </dgm:t>
    </dgm:pt>
    <dgm:pt modelId="{D95DC34E-A022-4D41-A74B-0DE29994A0DD}" type="sibTrans" cxnId="{8E5DB9E1-51F8-4FAE-9A3A-684778E4CFE0}">
      <dgm:prSet/>
      <dgm:spPr/>
      <dgm:t>
        <a:bodyPr/>
        <a:lstStyle/>
        <a:p>
          <a:endParaRPr lang="en-US"/>
        </a:p>
      </dgm:t>
    </dgm:pt>
    <dgm:pt modelId="{56750655-9128-4516-8FA7-650C03DF257D}" type="pres">
      <dgm:prSet presAssocID="{3E7C236B-243F-467E-8124-ED4A1A02C54E}" presName="cycle" presStyleCnt="0">
        <dgm:presLayoutVars>
          <dgm:chMax val="1"/>
          <dgm:dir/>
          <dgm:animLvl val="ctr"/>
          <dgm:resizeHandles val="exact"/>
        </dgm:presLayoutVars>
      </dgm:prSet>
      <dgm:spPr/>
      <dgm:t>
        <a:bodyPr/>
        <a:lstStyle/>
        <a:p>
          <a:endParaRPr lang="en-US"/>
        </a:p>
      </dgm:t>
    </dgm:pt>
    <dgm:pt modelId="{501F51B6-1717-445B-9C79-4C13E7BEB746}" type="pres">
      <dgm:prSet presAssocID="{C816E01F-97C5-4D07-A224-389F7C73601B}" presName="centerShape" presStyleLbl="node0" presStyleIdx="0" presStyleCnt="1"/>
      <dgm:spPr/>
      <dgm:t>
        <a:bodyPr/>
        <a:lstStyle/>
        <a:p>
          <a:endParaRPr lang="en-US"/>
        </a:p>
      </dgm:t>
    </dgm:pt>
    <dgm:pt modelId="{BC0EB632-B777-4169-B159-559029B30BEC}" type="pres">
      <dgm:prSet presAssocID="{714F805D-AD97-41AF-9E39-E0B6F6154237}" presName="parTrans" presStyleLbl="bgSibTrans2D1" presStyleIdx="0" presStyleCnt="5"/>
      <dgm:spPr/>
      <dgm:t>
        <a:bodyPr/>
        <a:lstStyle/>
        <a:p>
          <a:endParaRPr lang="en-US"/>
        </a:p>
      </dgm:t>
    </dgm:pt>
    <dgm:pt modelId="{55735ADE-9C3A-4832-A063-F6B7574DA65B}" type="pres">
      <dgm:prSet presAssocID="{B53B78C0-F3DE-4283-860D-27EBB91639A4}" presName="node" presStyleLbl="node1" presStyleIdx="0" presStyleCnt="5">
        <dgm:presLayoutVars>
          <dgm:bulletEnabled val="1"/>
        </dgm:presLayoutVars>
      </dgm:prSet>
      <dgm:spPr/>
      <dgm:t>
        <a:bodyPr/>
        <a:lstStyle/>
        <a:p>
          <a:endParaRPr lang="en-US"/>
        </a:p>
      </dgm:t>
    </dgm:pt>
    <dgm:pt modelId="{0195D111-B249-4AED-BE61-F697F8F045AA}" type="pres">
      <dgm:prSet presAssocID="{EF09339A-4C45-4563-99C2-204755C9FB4C}" presName="parTrans" presStyleLbl="bgSibTrans2D1" presStyleIdx="1" presStyleCnt="5"/>
      <dgm:spPr/>
      <dgm:t>
        <a:bodyPr/>
        <a:lstStyle/>
        <a:p>
          <a:endParaRPr lang="en-US"/>
        </a:p>
      </dgm:t>
    </dgm:pt>
    <dgm:pt modelId="{AA426F43-0667-4CC8-B746-2BA65A85717B}" type="pres">
      <dgm:prSet presAssocID="{2B10C4E0-58AB-4165-8BC1-D0A01E0A0929}" presName="node" presStyleLbl="node1" presStyleIdx="1" presStyleCnt="5">
        <dgm:presLayoutVars>
          <dgm:bulletEnabled val="1"/>
        </dgm:presLayoutVars>
      </dgm:prSet>
      <dgm:spPr/>
      <dgm:t>
        <a:bodyPr/>
        <a:lstStyle/>
        <a:p>
          <a:endParaRPr lang="en-US"/>
        </a:p>
      </dgm:t>
    </dgm:pt>
    <dgm:pt modelId="{D3E51FFA-3818-43D1-AF5F-F30C39EA281C}" type="pres">
      <dgm:prSet presAssocID="{5AA1BE5B-5C43-4231-90C7-E6F1F2FC7DD6}" presName="parTrans" presStyleLbl="bgSibTrans2D1" presStyleIdx="2" presStyleCnt="5"/>
      <dgm:spPr/>
      <dgm:t>
        <a:bodyPr/>
        <a:lstStyle/>
        <a:p>
          <a:endParaRPr lang="en-US"/>
        </a:p>
      </dgm:t>
    </dgm:pt>
    <dgm:pt modelId="{01751BF6-300D-4748-BF7F-61BCECF9003B}" type="pres">
      <dgm:prSet presAssocID="{7EF7BF9D-0B8E-473C-92BC-79ACCFCA393D}" presName="node" presStyleLbl="node1" presStyleIdx="2" presStyleCnt="5">
        <dgm:presLayoutVars>
          <dgm:bulletEnabled val="1"/>
        </dgm:presLayoutVars>
      </dgm:prSet>
      <dgm:spPr/>
      <dgm:t>
        <a:bodyPr/>
        <a:lstStyle/>
        <a:p>
          <a:endParaRPr lang="en-US"/>
        </a:p>
      </dgm:t>
    </dgm:pt>
    <dgm:pt modelId="{1983FF5D-11F0-4D97-866B-E9DB885D8850}" type="pres">
      <dgm:prSet presAssocID="{2E1A2F9E-7CE6-4266-980D-2819652C9498}" presName="parTrans" presStyleLbl="bgSibTrans2D1" presStyleIdx="3" presStyleCnt="5"/>
      <dgm:spPr/>
      <dgm:t>
        <a:bodyPr/>
        <a:lstStyle/>
        <a:p>
          <a:endParaRPr lang="en-US"/>
        </a:p>
      </dgm:t>
    </dgm:pt>
    <dgm:pt modelId="{09D8E7DE-FEF3-4CF6-8352-588578481156}" type="pres">
      <dgm:prSet presAssocID="{AF35E3AD-0313-418D-AD80-24410F7441F3}" presName="node" presStyleLbl="node1" presStyleIdx="3" presStyleCnt="5">
        <dgm:presLayoutVars>
          <dgm:bulletEnabled val="1"/>
        </dgm:presLayoutVars>
      </dgm:prSet>
      <dgm:spPr/>
      <dgm:t>
        <a:bodyPr/>
        <a:lstStyle/>
        <a:p>
          <a:endParaRPr lang="en-US"/>
        </a:p>
      </dgm:t>
    </dgm:pt>
    <dgm:pt modelId="{A8790A3F-5729-413F-B9C4-CF9DB961DEB2}" type="pres">
      <dgm:prSet presAssocID="{94788038-2432-4C3B-818C-54C810F22A9F}" presName="parTrans" presStyleLbl="bgSibTrans2D1" presStyleIdx="4" presStyleCnt="5"/>
      <dgm:spPr/>
      <dgm:t>
        <a:bodyPr/>
        <a:lstStyle/>
        <a:p>
          <a:endParaRPr lang="en-US"/>
        </a:p>
      </dgm:t>
    </dgm:pt>
    <dgm:pt modelId="{8945B71A-2E09-44C9-A149-D765FD22A4F4}" type="pres">
      <dgm:prSet presAssocID="{A83C545A-A47D-4081-B764-2197F21AB6A5}" presName="node" presStyleLbl="node1" presStyleIdx="4" presStyleCnt="5">
        <dgm:presLayoutVars>
          <dgm:bulletEnabled val="1"/>
        </dgm:presLayoutVars>
      </dgm:prSet>
      <dgm:spPr/>
      <dgm:t>
        <a:bodyPr/>
        <a:lstStyle/>
        <a:p>
          <a:endParaRPr lang="en-US"/>
        </a:p>
      </dgm:t>
    </dgm:pt>
  </dgm:ptLst>
  <dgm:cxnLst>
    <dgm:cxn modelId="{81E8497B-4751-4769-A3AA-DECAC136F467}" srcId="{C816E01F-97C5-4D07-A224-389F7C73601B}" destId="{2B10C4E0-58AB-4165-8BC1-D0A01E0A0929}" srcOrd="1" destOrd="0" parTransId="{EF09339A-4C45-4563-99C2-204755C9FB4C}" sibTransId="{140C5970-C617-4609-9FA7-8F56404CBD18}"/>
    <dgm:cxn modelId="{90DD6864-8230-4297-B439-3A0DA5AB23E3}" srcId="{C816E01F-97C5-4D07-A224-389F7C73601B}" destId="{B53B78C0-F3DE-4283-860D-27EBB91639A4}" srcOrd="0" destOrd="0" parTransId="{714F805D-AD97-41AF-9E39-E0B6F6154237}" sibTransId="{41B7B235-E412-4194-BEE4-7E0972F54D0A}"/>
    <dgm:cxn modelId="{A48E0751-D496-4A83-A6EB-24E23DF88E7D}" type="presOf" srcId="{2E1A2F9E-7CE6-4266-980D-2819652C9498}" destId="{1983FF5D-11F0-4D97-866B-E9DB885D8850}" srcOrd="0" destOrd="0" presId="urn:microsoft.com/office/officeart/2005/8/layout/radial4"/>
    <dgm:cxn modelId="{FEF6B11F-175E-4FEA-BE10-E035F81337FE}" type="presOf" srcId="{2B10C4E0-58AB-4165-8BC1-D0A01E0A0929}" destId="{AA426F43-0667-4CC8-B746-2BA65A85717B}" srcOrd="0" destOrd="0" presId="urn:microsoft.com/office/officeart/2005/8/layout/radial4"/>
    <dgm:cxn modelId="{2201C34F-E6D7-4757-84B6-92F73BA92BBE}" type="presOf" srcId="{A83C545A-A47D-4081-B764-2197F21AB6A5}" destId="{8945B71A-2E09-44C9-A149-D765FD22A4F4}" srcOrd="0" destOrd="0" presId="urn:microsoft.com/office/officeart/2005/8/layout/radial4"/>
    <dgm:cxn modelId="{275B765C-74E7-4511-9971-4C158ECD4F8A}" type="presOf" srcId="{EF09339A-4C45-4563-99C2-204755C9FB4C}" destId="{0195D111-B249-4AED-BE61-F697F8F045AA}" srcOrd="0" destOrd="0" presId="urn:microsoft.com/office/officeart/2005/8/layout/radial4"/>
    <dgm:cxn modelId="{CEC366DB-A8A4-4CB7-8981-5D1110BCCFF6}" type="presOf" srcId="{7EF7BF9D-0B8E-473C-92BC-79ACCFCA393D}" destId="{01751BF6-300D-4748-BF7F-61BCECF9003B}" srcOrd="0" destOrd="0" presId="urn:microsoft.com/office/officeart/2005/8/layout/radial4"/>
    <dgm:cxn modelId="{9C2D35C4-8091-4BD4-8870-36ABCD71EA28}" type="presOf" srcId="{5AA1BE5B-5C43-4231-90C7-E6F1F2FC7DD6}" destId="{D3E51FFA-3818-43D1-AF5F-F30C39EA281C}" srcOrd="0" destOrd="0" presId="urn:microsoft.com/office/officeart/2005/8/layout/radial4"/>
    <dgm:cxn modelId="{6F2F9EA2-57A7-4E18-A46D-BD508732A2DE}" srcId="{3E7C236B-243F-467E-8124-ED4A1A02C54E}" destId="{C816E01F-97C5-4D07-A224-389F7C73601B}" srcOrd="0" destOrd="0" parTransId="{8CE76D1A-EE31-442E-8F1B-9DB80E92EB72}" sibTransId="{9FDC4355-99A0-42E2-885C-7EE4E5386B79}"/>
    <dgm:cxn modelId="{E15DC712-1CF2-4F24-AA47-0DE81D8F29A6}" type="presOf" srcId="{714F805D-AD97-41AF-9E39-E0B6F6154237}" destId="{BC0EB632-B777-4169-B159-559029B30BEC}" srcOrd="0" destOrd="0" presId="urn:microsoft.com/office/officeart/2005/8/layout/radial4"/>
    <dgm:cxn modelId="{349EB61E-5D48-4683-9630-333E35E13A4C}" type="presOf" srcId="{C816E01F-97C5-4D07-A224-389F7C73601B}" destId="{501F51B6-1717-445B-9C79-4C13E7BEB746}" srcOrd="0" destOrd="0" presId="urn:microsoft.com/office/officeart/2005/8/layout/radial4"/>
    <dgm:cxn modelId="{1DB92109-D97A-4BA5-A9B9-F9232376EA08}" type="presOf" srcId="{3E7C236B-243F-467E-8124-ED4A1A02C54E}" destId="{56750655-9128-4516-8FA7-650C03DF257D}" srcOrd="0" destOrd="0" presId="urn:microsoft.com/office/officeart/2005/8/layout/radial4"/>
    <dgm:cxn modelId="{DCA80F3F-7DD2-45C8-8B7E-C23906637DC4}" type="presOf" srcId="{AF35E3AD-0313-418D-AD80-24410F7441F3}" destId="{09D8E7DE-FEF3-4CF6-8352-588578481156}" srcOrd="0" destOrd="0" presId="urn:microsoft.com/office/officeart/2005/8/layout/radial4"/>
    <dgm:cxn modelId="{C4B9784C-5471-48F9-91CF-04BD5E49BD67}" type="presOf" srcId="{B53B78C0-F3DE-4283-860D-27EBB91639A4}" destId="{55735ADE-9C3A-4832-A063-F6B7574DA65B}" srcOrd="0" destOrd="0" presId="urn:microsoft.com/office/officeart/2005/8/layout/radial4"/>
    <dgm:cxn modelId="{8E5DB9E1-51F8-4FAE-9A3A-684778E4CFE0}" srcId="{C816E01F-97C5-4D07-A224-389F7C73601B}" destId="{A83C545A-A47D-4081-B764-2197F21AB6A5}" srcOrd="4" destOrd="0" parTransId="{94788038-2432-4C3B-818C-54C810F22A9F}" sibTransId="{D95DC34E-A022-4D41-A74B-0DE29994A0DD}"/>
    <dgm:cxn modelId="{B81DB3C1-0C34-43AC-858A-75D5E3D0A0AC}" type="presOf" srcId="{94788038-2432-4C3B-818C-54C810F22A9F}" destId="{A8790A3F-5729-413F-B9C4-CF9DB961DEB2}" srcOrd="0" destOrd="0" presId="urn:microsoft.com/office/officeart/2005/8/layout/radial4"/>
    <dgm:cxn modelId="{9CBCE4F1-366E-4FCA-9C84-DB2C320FEB5C}" srcId="{C816E01F-97C5-4D07-A224-389F7C73601B}" destId="{7EF7BF9D-0B8E-473C-92BC-79ACCFCA393D}" srcOrd="2" destOrd="0" parTransId="{5AA1BE5B-5C43-4231-90C7-E6F1F2FC7DD6}" sibTransId="{F7D2E029-6EF8-4BDE-B172-7DE4F8D9B7CD}"/>
    <dgm:cxn modelId="{E6BF8456-09B6-47D0-A6A5-307CAA89D868}" srcId="{C816E01F-97C5-4D07-A224-389F7C73601B}" destId="{AF35E3AD-0313-418D-AD80-24410F7441F3}" srcOrd="3" destOrd="0" parTransId="{2E1A2F9E-7CE6-4266-980D-2819652C9498}" sibTransId="{DDD0780D-8CDF-4CCF-A855-C7CDD4CD18E7}"/>
    <dgm:cxn modelId="{32C7E598-AFA5-4DE7-BA3B-17CE49F8FEF5}" type="presParOf" srcId="{56750655-9128-4516-8FA7-650C03DF257D}" destId="{501F51B6-1717-445B-9C79-4C13E7BEB746}" srcOrd="0" destOrd="0" presId="urn:microsoft.com/office/officeart/2005/8/layout/radial4"/>
    <dgm:cxn modelId="{720CA526-620C-4D44-9B31-7023F6C6776E}" type="presParOf" srcId="{56750655-9128-4516-8FA7-650C03DF257D}" destId="{BC0EB632-B777-4169-B159-559029B30BEC}" srcOrd="1" destOrd="0" presId="urn:microsoft.com/office/officeart/2005/8/layout/radial4"/>
    <dgm:cxn modelId="{161EEDCB-59BF-4704-AFEF-D785032BC598}" type="presParOf" srcId="{56750655-9128-4516-8FA7-650C03DF257D}" destId="{55735ADE-9C3A-4832-A063-F6B7574DA65B}" srcOrd="2" destOrd="0" presId="urn:microsoft.com/office/officeart/2005/8/layout/radial4"/>
    <dgm:cxn modelId="{2B0F9CAF-5C88-423A-883D-BCE79B62D0B0}" type="presParOf" srcId="{56750655-9128-4516-8FA7-650C03DF257D}" destId="{0195D111-B249-4AED-BE61-F697F8F045AA}" srcOrd="3" destOrd="0" presId="urn:microsoft.com/office/officeart/2005/8/layout/radial4"/>
    <dgm:cxn modelId="{4908627A-A2EA-4D5C-8312-0C3060415DBE}" type="presParOf" srcId="{56750655-9128-4516-8FA7-650C03DF257D}" destId="{AA426F43-0667-4CC8-B746-2BA65A85717B}" srcOrd="4" destOrd="0" presId="urn:microsoft.com/office/officeart/2005/8/layout/radial4"/>
    <dgm:cxn modelId="{A31E720A-E6C8-4AA4-856A-CD912907AF85}" type="presParOf" srcId="{56750655-9128-4516-8FA7-650C03DF257D}" destId="{D3E51FFA-3818-43D1-AF5F-F30C39EA281C}" srcOrd="5" destOrd="0" presId="urn:microsoft.com/office/officeart/2005/8/layout/radial4"/>
    <dgm:cxn modelId="{0750E8D8-7545-4FD5-AEEB-B108A9B2A998}" type="presParOf" srcId="{56750655-9128-4516-8FA7-650C03DF257D}" destId="{01751BF6-300D-4748-BF7F-61BCECF9003B}" srcOrd="6" destOrd="0" presId="urn:microsoft.com/office/officeart/2005/8/layout/radial4"/>
    <dgm:cxn modelId="{F31468B8-6D25-42D5-A0C3-13247B7477A2}" type="presParOf" srcId="{56750655-9128-4516-8FA7-650C03DF257D}" destId="{1983FF5D-11F0-4D97-866B-E9DB885D8850}" srcOrd="7" destOrd="0" presId="urn:microsoft.com/office/officeart/2005/8/layout/radial4"/>
    <dgm:cxn modelId="{AC2988DC-DE37-42E1-A40C-CD9E719CE286}" type="presParOf" srcId="{56750655-9128-4516-8FA7-650C03DF257D}" destId="{09D8E7DE-FEF3-4CF6-8352-588578481156}" srcOrd="8" destOrd="0" presId="urn:microsoft.com/office/officeart/2005/8/layout/radial4"/>
    <dgm:cxn modelId="{57AC14CB-5897-4EBF-8E8B-DFFED78501CA}" type="presParOf" srcId="{56750655-9128-4516-8FA7-650C03DF257D}" destId="{A8790A3F-5729-413F-B9C4-CF9DB961DEB2}" srcOrd="9" destOrd="0" presId="urn:microsoft.com/office/officeart/2005/8/layout/radial4"/>
    <dgm:cxn modelId="{32D1911F-F0FF-4FAD-9928-9FCC4B2EE368}" type="presParOf" srcId="{56750655-9128-4516-8FA7-650C03DF257D}" destId="{8945B71A-2E09-44C9-A149-D765FD22A4F4}" srcOrd="10" destOrd="0" presId="urn:microsoft.com/office/officeart/2005/8/layout/radial4"/>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7EBAEB6-D0E6-4EED-B716-2177AE58D86F}" type="doc">
      <dgm:prSet loTypeId="urn:microsoft.com/office/officeart/2005/8/layout/process4" loCatId="list" qsTypeId="urn:microsoft.com/office/officeart/2005/8/quickstyle/simple2" qsCatId="simple" csTypeId="urn:microsoft.com/office/officeart/2005/8/colors/accent1_1" csCatId="accent1" phldr="1"/>
      <dgm:spPr/>
      <dgm:t>
        <a:bodyPr/>
        <a:lstStyle/>
        <a:p>
          <a:endParaRPr lang="en-US"/>
        </a:p>
      </dgm:t>
    </dgm:pt>
    <dgm:pt modelId="{255C46B9-17B6-450C-8E38-9519AD0489EF}">
      <dgm:prSet phldrT="[Text]"/>
      <dgm:spPr/>
      <dgm:t>
        <a:bodyPr/>
        <a:lstStyle/>
        <a:p>
          <a:r>
            <a:rPr lang="en-US" dirty="0" smtClean="0"/>
            <a:t>Lesson 1</a:t>
          </a:r>
        </a:p>
      </dgm:t>
    </dgm:pt>
    <dgm:pt modelId="{2A22FD43-3FEA-4931-A58B-4D7F516A8BF7}" type="parTrans" cxnId="{E1316B67-9A9B-4CCF-A22C-C15341DA6BDB}">
      <dgm:prSet/>
      <dgm:spPr/>
      <dgm:t>
        <a:bodyPr/>
        <a:lstStyle/>
        <a:p>
          <a:endParaRPr lang="en-US"/>
        </a:p>
      </dgm:t>
    </dgm:pt>
    <dgm:pt modelId="{00A008E8-3B88-42C4-8BDD-F43409998BCE}" type="sibTrans" cxnId="{E1316B67-9A9B-4CCF-A22C-C15341DA6BDB}">
      <dgm:prSet/>
      <dgm:spPr/>
      <dgm:t>
        <a:bodyPr/>
        <a:lstStyle/>
        <a:p>
          <a:endParaRPr lang="en-US"/>
        </a:p>
      </dgm:t>
    </dgm:pt>
    <dgm:pt modelId="{82A9D05C-E0FE-4095-808C-36195A639D13}">
      <dgm:prSet phldrT="[Text]"/>
      <dgm:spPr/>
      <dgm:t>
        <a:bodyPr/>
        <a:lstStyle/>
        <a:p>
          <a:r>
            <a:rPr lang="en-US" dirty="0" smtClean="0"/>
            <a:t>FPGA Programming Basics</a:t>
          </a:r>
          <a:endParaRPr lang="en-US" dirty="0"/>
        </a:p>
      </dgm:t>
    </dgm:pt>
    <dgm:pt modelId="{8ED82903-5EB5-4BC5-980E-7AF804F15AA6}" type="parTrans" cxnId="{3B73E94B-9D89-4AF4-B5A8-6096EA7C13E9}">
      <dgm:prSet/>
      <dgm:spPr/>
      <dgm:t>
        <a:bodyPr/>
        <a:lstStyle/>
        <a:p>
          <a:endParaRPr lang="en-US"/>
        </a:p>
      </dgm:t>
    </dgm:pt>
    <dgm:pt modelId="{5EABCF8A-42A2-4FDA-B3DC-0A39071E4896}" type="sibTrans" cxnId="{3B73E94B-9D89-4AF4-B5A8-6096EA7C13E9}">
      <dgm:prSet/>
      <dgm:spPr/>
      <dgm:t>
        <a:bodyPr/>
        <a:lstStyle/>
        <a:p>
          <a:endParaRPr lang="en-US"/>
        </a:p>
      </dgm:t>
    </dgm:pt>
    <dgm:pt modelId="{DE8A20ED-B8E2-4C21-A26B-AA3A9C5BC628}">
      <dgm:prSet phldrT="[Text]"/>
      <dgm:spPr/>
      <dgm:t>
        <a:bodyPr/>
        <a:lstStyle/>
        <a:p>
          <a:r>
            <a:rPr lang="en-US" dirty="0" smtClean="0"/>
            <a:t>Lesson 4</a:t>
          </a:r>
          <a:endParaRPr lang="en-US" dirty="0"/>
        </a:p>
      </dgm:t>
    </dgm:pt>
    <dgm:pt modelId="{C0CBDF5F-CE0A-41F1-872F-D83D036052CE}" type="parTrans" cxnId="{BFE5B3D3-7F00-47E2-8657-CDEAA471E45F}">
      <dgm:prSet/>
      <dgm:spPr/>
      <dgm:t>
        <a:bodyPr/>
        <a:lstStyle/>
        <a:p>
          <a:endParaRPr lang="en-US"/>
        </a:p>
      </dgm:t>
    </dgm:pt>
    <dgm:pt modelId="{6A57F970-7A96-4CA1-8F6C-F1E7E37048AD}" type="sibTrans" cxnId="{BFE5B3D3-7F00-47E2-8657-CDEAA471E45F}">
      <dgm:prSet/>
      <dgm:spPr/>
      <dgm:t>
        <a:bodyPr/>
        <a:lstStyle/>
        <a:p>
          <a:endParaRPr lang="en-US"/>
        </a:p>
      </dgm:t>
    </dgm:pt>
    <dgm:pt modelId="{63A1ED43-AC35-40AD-85BF-17DC05BD0938}">
      <dgm:prSet phldrT="[Text]"/>
      <dgm:spPr/>
      <dgm:t>
        <a:bodyPr/>
        <a:lstStyle/>
        <a:p>
          <a:r>
            <a:rPr lang="en-US" dirty="0" smtClean="0"/>
            <a:t>Lesson 2</a:t>
          </a:r>
          <a:endParaRPr lang="en-US" dirty="0"/>
        </a:p>
      </dgm:t>
    </dgm:pt>
    <dgm:pt modelId="{BDB36EB9-BBED-46D4-B8BE-263D92E244FB}" type="parTrans" cxnId="{13C73F3F-981E-4C94-B863-6F1052C347BE}">
      <dgm:prSet/>
      <dgm:spPr/>
      <dgm:t>
        <a:bodyPr/>
        <a:lstStyle/>
        <a:p>
          <a:endParaRPr lang="en-US"/>
        </a:p>
      </dgm:t>
    </dgm:pt>
    <dgm:pt modelId="{4DF2FFAD-E7C1-4C73-91BF-E7F0305EEAB6}" type="sibTrans" cxnId="{13C73F3F-981E-4C94-B863-6F1052C347BE}">
      <dgm:prSet/>
      <dgm:spPr/>
      <dgm:t>
        <a:bodyPr/>
        <a:lstStyle/>
        <a:p>
          <a:endParaRPr lang="en-US"/>
        </a:p>
      </dgm:t>
    </dgm:pt>
    <dgm:pt modelId="{C531B99D-2AAF-47B7-9ADC-940B51371CBC}">
      <dgm:prSet phldrT="[Text]"/>
      <dgm:spPr/>
      <dgm:t>
        <a:bodyPr/>
        <a:lstStyle/>
        <a:p>
          <a:r>
            <a:rPr lang="en-US" dirty="0" smtClean="0"/>
            <a:t>Introduction to LabVIEW FPGA</a:t>
          </a:r>
        </a:p>
      </dgm:t>
    </dgm:pt>
    <dgm:pt modelId="{84FB757E-E4A2-456A-B805-5E1ECA582EE1}" type="parTrans" cxnId="{1CDA9F22-B7C8-43C9-961C-B867A9921DD3}">
      <dgm:prSet/>
      <dgm:spPr/>
      <dgm:t>
        <a:bodyPr/>
        <a:lstStyle/>
        <a:p>
          <a:endParaRPr lang="en-US"/>
        </a:p>
      </dgm:t>
    </dgm:pt>
    <dgm:pt modelId="{6F23B9F9-92F4-484C-9F78-32A761D17C7B}" type="sibTrans" cxnId="{1CDA9F22-B7C8-43C9-961C-B867A9921DD3}">
      <dgm:prSet/>
      <dgm:spPr/>
      <dgm:t>
        <a:bodyPr/>
        <a:lstStyle/>
        <a:p>
          <a:endParaRPr lang="en-US"/>
        </a:p>
      </dgm:t>
    </dgm:pt>
    <dgm:pt modelId="{83622ABD-E064-4BFC-916E-53B83E9021F8}">
      <dgm:prSet phldrT="[Text]"/>
      <dgm:spPr/>
      <dgm:t>
        <a:bodyPr/>
        <a:lstStyle/>
        <a:p>
          <a:r>
            <a:rPr lang="en-US" dirty="0" smtClean="0"/>
            <a:t>LabVIEW FPGA Basics</a:t>
          </a:r>
          <a:endParaRPr lang="en-US" dirty="0"/>
        </a:p>
      </dgm:t>
    </dgm:pt>
    <dgm:pt modelId="{589CFAA6-E7DA-40E7-BB3A-4677A82BF9D3}" type="parTrans" cxnId="{44F6D72A-26C3-4E77-A6D6-8CE64EA5ACDA}">
      <dgm:prSet/>
      <dgm:spPr/>
      <dgm:t>
        <a:bodyPr/>
        <a:lstStyle/>
        <a:p>
          <a:endParaRPr lang="en-US"/>
        </a:p>
      </dgm:t>
    </dgm:pt>
    <dgm:pt modelId="{18EB27F0-7989-42EA-95E0-56291E9DD6C3}" type="sibTrans" cxnId="{44F6D72A-26C3-4E77-A6D6-8CE64EA5ACDA}">
      <dgm:prSet/>
      <dgm:spPr/>
      <dgm:t>
        <a:bodyPr/>
        <a:lstStyle/>
        <a:p>
          <a:endParaRPr lang="en-US"/>
        </a:p>
      </dgm:t>
    </dgm:pt>
    <dgm:pt modelId="{55C6FB44-A985-45F8-92FB-19BBF542FA67}">
      <dgm:prSet phldrT="[Text]"/>
      <dgm:spPr/>
      <dgm:t>
        <a:bodyPr/>
        <a:lstStyle/>
        <a:p>
          <a:r>
            <a:rPr lang="en-US" dirty="0" smtClean="0"/>
            <a:t>Lesson 3</a:t>
          </a:r>
          <a:endParaRPr lang="en-US" dirty="0"/>
        </a:p>
      </dgm:t>
    </dgm:pt>
    <dgm:pt modelId="{62FE0A38-C78B-408B-BEC0-6DEA44404E07}" type="parTrans" cxnId="{55587823-7146-4023-AFAA-3D06412DE442}">
      <dgm:prSet/>
      <dgm:spPr/>
      <dgm:t>
        <a:bodyPr/>
        <a:lstStyle/>
        <a:p>
          <a:endParaRPr lang="en-US"/>
        </a:p>
      </dgm:t>
    </dgm:pt>
    <dgm:pt modelId="{2FF3C745-B3B1-4F02-9F3E-42D47C016259}" type="sibTrans" cxnId="{55587823-7146-4023-AFAA-3D06412DE442}">
      <dgm:prSet/>
      <dgm:spPr/>
      <dgm:t>
        <a:bodyPr/>
        <a:lstStyle/>
        <a:p>
          <a:endParaRPr lang="en-US"/>
        </a:p>
      </dgm:t>
    </dgm:pt>
    <dgm:pt modelId="{477044C5-1D51-44A3-89C9-052ED3523E41}">
      <dgm:prSet phldrT="[Text]"/>
      <dgm:spPr/>
      <dgm:t>
        <a:bodyPr/>
        <a:lstStyle/>
        <a:p>
          <a:r>
            <a:rPr lang="en-US" dirty="0" smtClean="0"/>
            <a:t>FPGA I/O</a:t>
          </a:r>
          <a:endParaRPr lang="en-US" dirty="0"/>
        </a:p>
      </dgm:t>
    </dgm:pt>
    <dgm:pt modelId="{E5A867D1-3FD8-4A5C-88D7-C28D45A59636}" type="parTrans" cxnId="{D84AA42F-78C6-49B6-8708-98EB8F604C2A}">
      <dgm:prSet/>
      <dgm:spPr/>
      <dgm:t>
        <a:bodyPr/>
        <a:lstStyle/>
        <a:p>
          <a:endParaRPr lang="en-US"/>
        </a:p>
      </dgm:t>
    </dgm:pt>
    <dgm:pt modelId="{749DF233-B93D-45B7-9AE9-68D947D69780}" type="sibTrans" cxnId="{D84AA42F-78C6-49B6-8708-98EB8F604C2A}">
      <dgm:prSet/>
      <dgm:spPr/>
      <dgm:t>
        <a:bodyPr/>
        <a:lstStyle/>
        <a:p>
          <a:endParaRPr lang="en-US"/>
        </a:p>
      </dgm:t>
    </dgm:pt>
    <dgm:pt modelId="{2ADE2D3B-C947-42B6-8F99-1B3FEDC276D0}" type="pres">
      <dgm:prSet presAssocID="{17EBAEB6-D0E6-4EED-B716-2177AE58D86F}" presName="Name0" presStyleCnt="0">
        <dgm:presLayoutVars>
          <dgm:dir/>
          <dgm:animLvl val="lvl"/>
          <dgm:resizeHandles val="exact"/>
        </dgm:presLayoutVars>
      </dgm:prSet>
      <dgm:spPr/>
      <dgm:t>
        <a:bodyPr/>
        <a:lstStyle/>
        <a:p>
          <a:endParaRPr lang="en-US"/>
        </a:p>
      </dgm:t>
    </dgm:pt>
    <dgm:pt modelId="{1358874F-6C22-423A-AE19-BF2BDAD459DE}" type="pres">
      <dgm:prSet presAssocID="{DE8A20ED-B8E2-4C21-A26B-AA3A9C5BC628}" presName="boxAndChildren" presStyleCnt="0"/>
      <dgm:spPr/>
      <dgm:t>
        <a:bodyPr/>
        <a:lstStyle/>
        <a:p>
          <a:endParaRPr lang="en-US"/>
        </a:p>
      </dgm:t>
    </dgm:pt>
    <dgm:pt modelId="{67D9205C-B0C7-436D-A517-EE3892A8FFC0}" type="pres">
      <dgm:prSet presAssocID="{DE8A20ED-B8E2-4C21-A26B-AA3A9C5BC628}" presName="parentTextBox" presStyleLbl="node1" presStyleIdx="0" presStyleCnt="4"/>
      <dgm:spPr/>
      <dgm:t>
        <a:bodyPr/>
        <a:lstStyle/>
        <a:p>
          <a:endParaRPr lang="en-US"/>
        </a:p>
      </dgm:t>
    </dgm:pt>
    <dgm:pt modelId="{8E1B657C-65E8-4303-A67C-609EECF6EF25}" type="pres">
      <dgm:prSet presAssocID="{DE8A20ED-B8E2-4C21-A26B-AA3A9C5BC628}" presName="entireBox" presStyleLbl="node1" presStyleIdx="0" presStyleCnt="4"/>
      <dgm:spPr/>
      <dgm:t>
        <a:bodyPr/>
        <a:lstStyle/>
        <a:p>
          <a:endParaRPr lang="en-US"/>
        </a:p>
      </dgm:t>
    </dgm:pt>
    <dgm:pt modelId="{56C653EE-AA0C-4E35-B21A-089F8298FBD4}" type="pres">
      <dgm:prSet presAssocID="{DE8A20ED-B8E2-4C21-A26B-AA3A9C5BC628}" presName="descendantBox" presStyleCnt="0"/>
      <dgm:spPr/>
      <dgm:t>
        <a:bodyPr/>
        <a:lstStyle/>
        <a:p>
          <a:endParaRPr lang="en-US"/>
        </a:p>
      </dgm:t>
    </dgm:pt>
    <dgm:pt modelId="{8F6D97A3-568C-4D42-9F79-089C76ADC77E}" type="pres">
      <dgm:prSet presAssocID="{477044C5-1D51-44A3-89C9-052ED3523E41}" presName="childTextBox" presStyleLbl="fgAccFollowNode1" presStyleIdx="0" presStyleCnt="4">
        <dgm:presLayoutVars>
          <dgm:bulletEnabled val="1"/>
        </dgm:presLayoutVars>
      </dgm:prSet>
      <dgm:spPr/>
      <dgm:t>
        <a:bodyPr/>
        <a:lstStyle/>
        <a:p>
          <a:endParaRPr lang="en-US"/>
        </a:p>
      </dgm:t>
    </dgm:pt>
    <dgm:pt modelId="{C4BDCED5-B51B-420A-BEA2-6C52CAF77143}" type="pres">
      <dgm:prSet presAssocID="{2FF3C745-B3B1-4F02-9F3E-42D47C016259}" presName="sp" presStyleCnt="0"/>
      <dgm:spPr/>
      <dgm:t>
        <a:bodyPr/>
        <a:lstStyle/>
        <a:p>
          <a:endParaRPr lang="en-US"/>
        </a:p>
      </dgm:t>
    </dgm:pt>
    <dgm:pt modelId="{F5DD961D-CF95-4FC5-863B-0212472F390B}" type="pres">
      <dgm:prSet presAssocID="{55C6FB44-A985-45F8-92FB-19BBF542FA67}" presName="arrowAndChildren" presStyleCnt="0"/>
      <dgm:spPr/>
      <dgm:t>
        <a:bodyPr/>
        <a:lstStyle/>
        <a:p>
          <a:endParaRPr lang="en-US"/>
        </a:p>
      </dgm:t>
    </dgm:pt>
    <dgm:pt modelId="{8CD4145B-AF44-4ADE-B18B-5F8C0E4C6282}" type="pres">
      <dgm:prSet presAssocID="{55C6FB44-A985-45F8-92FB-19BBF542FA67}" presName="parentTextArrow" presStyleLbl="node1" presStyleIdx="0" presStyleCnt="4"/>
      <dgm:spPr/>
      <dgm:t>
        <a:bodyPr/>
        <a:lstStyle/>
        <a:p>
          <a:endParaRPr lang="en-US"/>
        </a:p>
      </dgm:t>
    </dgm:pt>
    <dgm:pt modelId="{E552DAC0-216A-4B88-AF1A-937842626E7F}" type="pres">
      <dgm:prSet presAssocID="{55C6FB44-A985-45F8-92FB-19BBF542FA67}" presName="arrow" presStyleLbl="node1" presStyleIdx="1" presStyleCnt="4"/>
      <dgm:spPr/>
      <dgm:t>
        <a:bodyPr/>
        <a:lstStyle/>
        <a:p>
          <a:endParaRPr lang="en-US"/>
        </a:p>
      </dgm:t>
    </dgm:pt>
    <dgm:pt modelId="{2B3D6047-A90B-4B0C-80C1-638354C667A5}" type="pres">
      <dgm:prSet presAssocID="{55C6FB44-A985-45F8-92FB-19BBF542FA67}" presName="descendantArrow" presStyleCnt="0"/>
      <dgm:spPr/>
      <dgm:t>
        <a:bodyPr/>
        <a:lstStyle/>
        <a:p>
          <a:endParaRPr lang="en-US"/>
        </a:p>
      </dgm:t>
    </dgm:pt>
    <dgm:pt modelId="{27BE7760-F6B5-45EE-8956-941501131730}" type="pres">
      <dgm:prSet presAssocID="{82A9D05C-E0FE-4095-808C-36195A639D13}" presName="childTextArrow" presStyleLbl="fgAccFollowNode1" presStyleIdx="1" presStyleCnt="4">
        <dgm:presLayoutVars>
          <dgm:bulletEnabled val="1"/>
        </dgm:presLayoutVars>
      </dgm:prSet>
      <dgm:spPr/>
      <dgm:t>
        <a:bodyPr/>
        <a:lstStyle/>
        <a:p>
          <a:endParaRPr lang="en-US"/>
        </a:p>
      </dgm:t>
    </dgm:pt>
    <dgm:pt modelId="{6872A97C-D449-48B8-B48A-6414A82B5680}" type="pres">
      <dgm:prSet presAssocID="{4DF2FFAD-E7C1-4C73-91BF-E7F0305EEAB6}" presName="sp" presStyleCnt="0"/>
      <dgm:spPr/>
      <dgm:t>
        <a:bodyPr/>
        <a:lstStyle/>
        <a:p>
          <a:endParaRPr lang="en-US"/>
        </a:p>
      </dgm:t>
    </dgm:pt>
    <dgm:pt modelId="{E7A11DED-60A7-4BC3-89FE-F4E69397AE3C}" type="pres">
      <dgm:prSet presAssocID="{63A1ED43-AC35-40AD-85BF-17DC05BD0938}" presName="arrowAndChildren" presStyleCnt="0"/>
      <dgm:spPr/>
      <dgm:t>
        <a:bodyPr/>
        <a:lstStyle/>
        <a:p>
          <a:endParaRPr lang="en-US"/>
        </a:p>
      </dgm:t>
    </dgm:pt>
    <dgm:pt modelId="{CF6C6E4E-5B5D-4471-9394-75F54A9377C8}" type="pres">
      <dgm:prSet presAssocID="{63A1ED43-AC35-40AD-85BF-17DC05BD0938}" presName="parentTextArrow" presStyleLbl="node1" presStyleIdx="1" presStyleCnt="4"/>
      <dgm:spPr/>
      <dgm:t>
        <a:bodyPr/>
        <a:lstStyle/>
        <a:p>
          <a:endParaRPr lang="en-US"/>
        </a:p>
      </dgm:t>
    </dgm:pt>
    <dgm:pt modelId="{C9E1EBD9-D03D-4086-B7FE-8CD684B69897}" type="pres">
      <dgm:prSet presAssocID="{63A1ED43-AC35-40AD-85BF-17DC05BD0938}" presName="arrow" presStyleLbl="node1" presStyleIdx="2" presStyleCnt="4"/>
      <dgm:spPr/>
      <dgm:t>
        <a:bodyPr/>
        <a:lstStyle/>
        <a:p>
          <a:endParaRPr lang="en-US"/>
        </a:p>
      </dgm:t>
    </dgm:pt>
    <dgm:pt modelId="{D18F0391-1D2C-4B99-A316-22233E77FF40}" type="pres">
      <dgm:prSet presAssocID="{63A1ED43-AC35-40AD-85BF-17DC05BD0938}" presName="descendantArrow" presStyleCnt="0"/>
      <dgm:spPr/>
      <dgm:t>
        <a:bodyPr/>
        <a:lstStyle/>
        <a:p>
          <a:endParaRPr lang="en-US"/>
        </a:p>
      </dgm:t>
    </dgm:pt>
    <dgm:pt modelId="{CB273461-0642-4901-9B3B-9EBCF230DDBF}" type="pres">
      <dgm:prSet presAssocID="{83622ABD-E064-4BFC-916E-53B83E9021F8}" presName="childTextArrow" presStyleLbl="fgAccFollowNode1" presStyleIdx="2" presStyleCnt="4">
        <dgm:presLayoutVars>
          <dgm:bulletEnabled val="1"/>
        </dgm:presLayoutVars>
      </dgm:prSet>
      <dgm:spPr/>
      <dgm:t>
        <a:bodyPr/>
        <a:lstStyle/>
        <a:p>
          <a:endParaRPr lang="en-US"/>
        </a:p>
      </dgm:t>
    </dgm:pt>
    <dgm:pt modelId="{477BA6E9-6A31-433E-AE09-3C4C08F9AFFD}" type="pres">
      <dgm:prSet presAssocID="{00A008E8-3B88-42C4-8BDD-F43409998BCE}" presName="sp" presStyleCnt="0"/>
      <dgm:spPr/>
      <dgm:t>
        <a:bodyPr/>
        <a:lstStyle/>
        <a:p>
          <a:endParaRPr lang="en-US"/>
        </a:p>
      </dgm:t>
    </dgm:pt>
    <dgm:pt modelId="{62686E2A-BF86-480D-A01D-DDFAE5F5E8E8}" type="pres">
      <dgm:prSet presAssocID="{255C46B9-17B6-450C-8E38-9519AD0489EF}" presName="arrowAndChildren" presStyleCnt="0"/>
      <dgm:spPr/>
      <dgm:t>
        <a:bodyPr/>
        <a:lstStyle/>
        <a:p>
          <a:endParaRPr lang="en-US"/>
        </a:p>
      </dgm:t>
    </dgm:pt>
    <dgm:pt modelId="{1EC5EF38-74C9-4808-86EF-4AFC5CB65931}" type="pres">
      <dgm:prSet presAssocID="{255C46B9-17B6-450C-8E38-9519AD0489EF}" presName="parentTextArrow" presStyleLbl="node1" presStyleIdx="2" presStyleCnt="4"/>
      <dgm:spPr/>
      <dgm:t>
        <a:bodyPr/>
        <a:lstStyle/>
        <a:p>
          <a:endParaRPr lang="en-US"/>
        </a:p>
      </dgm:t>
    </dgm:pt>
    <dgm:pt modelId="{05301027-04BC-4541-BE60-F2A1C22690F8}" type="pres">
      <dgm:prSet presAssocID="{255C46B9-17B6-450C-8E38-9519AD0489EF}" presName="arrow" presStyleLbl="node1" presStyleIdx="3" presStyleCnt="4"/>
      <dgm:spPr/>
      <dgm:t>
        <a:bodyPr/>
        <a:lstStyle/>
        <a:p>
          <a:endParaRPr lang="en-US"/>
        </a:p>
      </dgm:t>
    </dgm:pt>
    <dgm:pt modelId="{451C2562-08CE-430D-8173-7A2AB8276007}" type="pres">
      <dgm:prSet presAssocID="{255C46B9-17B6-450C-8E38-9519AD0489EF}" presName="descendantArrow" presStyleCnt="0"/>
      <dgm:spPr/>
      <dgm:t>
        <a:bodyPr/>
        <a:lstStyle/>
        <a:p>
          <a:endParaRPr lang="en-US"/>
        </a:p>
      </dgm:t>
    </dgm:pt>
    <dgm:pt modelId="{4BE792FD-BCB4-44EB-8672-F4001B35D8D7}" type="pres">
      <dgm:prSet presAssocID="{C531B99D-2AAF-47B7-9ADC-940B51371CBC}" presName="childTextArrow" presStyleLbl="fgAccFollowNode1" presStyleIdx="3" presStyleCnt="4">
        <dgm:presLayoutVars>
          <dgm:bulletEnabled val="1"/>
        </dgm:presLayoutVars>
      </dgm:prSet>
      <dgm:spPr/>
      <dgm:t>
        <a:bodyPr/>
        <a:lstStyle/>
        <a:p>
          <a:endParaRPr lang="en-US"/>
        </a:p>
      </dgm:t>
    </dgm:pt>
  </dgm:ptLst>
  <dgm:cxnLst>
    <dgm:cxn modelId="{44F6D72A-26C3-4E77-A6D6-8CE64EA5ACDA}" srcId="{63A1ED43-AC35-40AD-85BF-17DC05BD0938}" destId="{83622ABD-E064-4BFC-916E-53B83E9021F8}" srcOrd="0" destOrd="0" parTransId="{589CFAA6-E7DA-40E7-BB3A-4677A82BF9D3}" sibTransId="{18EB27F0-7989-42EA-95E0-56291E9DD6C3}"/>
    <dgm:cxn modelId="{AFAB99DE-1F63-4033-A839-271F34E5589E}" type="presOf" srcId="{255C46B9-17B6-450C-8E38-9519AD0489EF}" destId="{05301027-04BC-4541-BE60-F2A1C22690F8}" srcOrd="1" destOrd="0" presId="urn:microsoft.com/office/officeart/2005/8/layout/process4"/>
    <dgm:cxn modelId="{3B73E94B-9D89-4AF4-B5A8-6096EA7C13E9}" srcId="{55C6FB44-A985-45F8-92FB-19BBF542FA67}" destId="{82A9D05C-E0FE-4095-808C-36195A639D13}" srcOrd="0" destOrd="0" parTransId="{8ED82903-5EB5-4BC5-980E-7AF804F15AA6}" sibTransId="{5EABCF8A-42A2-4FDA-B3DC-0A39071E4896}"/>
    <dgm:cxn modelId="{2DCB8E4F-F923-4A95-89D3-FF5107654BE5}" type="presOf" srcId="{83622ABD-E064-4BFC-916E-53B83E9021F8}" destId="{CB273461-0642-4901-9B3B-9EBCF230DDBF}" srcOrd="0" destOrd="0" presId="urn:microsoft.com/office/officeart/2005/8/layout/process4"/>
    <dgm:cxn modelId="{1CDA9F22-B7C8-43C9-961C-B867A9921DD3}" srcId="{255C46B9-17B6-450C-8E38-9519AD0489EF}" destId="{C531B99D-2AAF-47B7-9ADC-940B51371CBC}" srcOrd="0" destOrd="0" parTransId="{84FB757E-E4A2-456A-B805-5E1ECA582EE1}" sibTransId="{6F23B9F9-92F4-484C-9F78-32A761D17C7B}"/>
    <dgm:cxn modelId="{1E11D6F7-E432-4390-8C3F-288AC281B256}" type="presOf" srcId="{17EBAEB6-D0E6-4EED-B716-2177AE58D86F}" destId="{2ADE2D3B-C947-42B6-8F99-1B3FEDC276D0}" srcOrd="0" destOrd="0" presId="urn:microsoft.com/office/officeart/2005/8/layout/process4"/>
    <dgm:cxn modelId="{814818BC-25B6-45D2-BEA3-C084524E8AE6}" type="presOf" srcId="{63A1ED43-AC35-40AD-85BF-17DC05BD0938}" destId="{C9E1EBD9-D03D-4086-B7FE-8CD684B69897}" srcOrd="1" destOrd="0" presId="urn:microsoft.com/office/officeart/2005/8/layout/process4"/>
    <dgm:cxn modelId="{05F99B8D-4A70-4C49-A37D-062F52D04CE0}" type="presOf" srcId="{477044C5-1D51-44A3-89C9-052ED3523E41}" destId="{8F6D97A3-568C-4D42-9F79-089C76ADC77E}" srcOrd="0" destOrd="0" presId="urn:microsoft.com/office/officeart/2005/8/layout/process4"/>
    <dgm:cxn modelId="{596BC0D0-7EA8-4553-AE1E-40977C7244DE}" type="presOf" srcId="{C531B99D-2AAF-47B7-9ADC-940B51371CBC}" destId="{4BE792FD-BCB4-44EB-8672-F4001B35D8D7}" srcOrd="0" destOrd="0" presId="urn:microsoft.com/office/officeart/2005/8/layout/process4"/>
    <dgm:cxn modelId="{C6D0D624-6BB3-4267-BC1B-432A3ABAC8B2}" type="presOf" srcId="{255C46B9-17B6-450C-8E38-9519AD0489EF}" destId="{1EC5EF38-74C9-4808-86EF-4AFC5CB65931}" srcOrd="0" destOrd="0" presId="urn:microsoft.com/office/officeart/2005/8/layout/process4"/>
    <dgm:cxn modelId="{13C73F3F-981E-4C94-B863-6F1052C347BE}" srcId="{17EBAEB6-D0E6-4EED-B716-2177AE58D86F}" destId="{63A1ED43-AC35-40AD-85BF-17DC05BD0938}" srcOrd="1" destOrd="0" parTransId="{BDB36EB9-BBED-46D4-B8BE-263D92E244FB}" sibTransId="{4DF2FFAD-E7C1-4C73-91BF-E7F0305EEAB6}"/>
    <dgm:cxn modelId="{95A1CC57-216E-49A9-9BD1-6C0CAEA04571}" type="presOf" srcId="{DE8A20ED-B8E2-4C21-A26B-AA3A9C5BC628}" destId="{67D9205C-B0C7-436D-A517-EE3892A8FFC0}" srcOrd="0" destOrd="0" presId="urn:microsoft.com/office/officeart/2005/8/layout/process4"/>
    <dgm:cxn modelId="{A2255B04-9BAE-4BF3-9CA6-84D24695380F}" type="presOf" srcId="{55C6FB44-A985-45F8-92FB-19BBF542FA67}" destId="{8CD4145B-AF44-4ADE-B18B-5F8C0E4C6282}" srcOrd="0" destOrd="0" presId="urn:microsoft.com/office/officeart/2005/8/layout/process4"/>
    <dgm:cxn modelId="{8F34546C-ED11-4F74-A6D0-1487CCE0BCF0}" type="presOf" srcId="{82A9D05C-E0FE-4095-808C-36195A639D13}" destId="{27BE7760-F6B5-45EE-8956-941501131730}" srcOrd="0" destOrd="0" presId="urn:microsoft.com/office/officeart/2005/8/layout/process4"/>
    <dgm:cxn modelId="{6AF9A26D-CB12-41EC-95BB-C5A748CFCCA2}" type="presOf" srcId="{63A1ED43-AC35-40AD-85BF-17DC05BD0938}" destId="{CF6C6E4E-5B5D-4471-9394-75F54A9377C8}" srcOrd="0" destOrd="0" presId="urn:microsoft.com/office/officeart/2005/8/layout/process4"/>
    <dgm:cxn modelId="{BFE5B3D3-7F00-47E2-8657-CDEAA471E45F}" srcId="{17EBAEB6-D0E6-4EED-B716-2177AE58D86F}" destId="{DE8A20ED-B8E2-4C21-A26B-AA3A9C5BC628}" srcOrd="3" destOrd="0" parTransId="{C0CBDF5F-CE0A-41F1-872F-D83D036052CE}" sibTransId="{6A57F970-7A96-4CA1-8F6C-F1E7E37048AD}"/>
    <dgm:cxn modelId="{22C5F019-2011-4E8D-A529-AA40E34370A4}" type="presOf" srcId="{55C6FB44-A985-45F8-92FB-19BBF542FA67}" destId="{E552DAC0-216A-4B88-AF1A-937842626E7F}" srcOrd="1" destOrd="0" presId="urn:microsoft.com/office/officeart/2005/8/layout/process4"/>
    <dgm:cxn modelId="{55587823-7146-4023-AFAA-3D06412DE442}" srcId="{17EBAEB6-D0E6-4EED-B716-2177AE58D86F}" destId="{55C6FB44-A985-45F8-92FB-19BBF542FA67}" srcOrd="2" destOrd="0" parTransId="{62FE0A38-C78B-408B-BEC0-6DEA44404E07}" sibTransId="{2FF3C745-B3B1-4F02-9F3E-42D47C016259}"/>
    <dgm:cxn modelId="{D84AA42F-78C6-49B6-8708-98EB8F604C2A}" srcId="{DE8A20ED-B8E2-4C21-A26B-AA3A9C5BC628}" destId="{477044C5-1D51-44A3-89C9-052ED3523E41}" srcOrd="0" destOrd="0" parTransId="{E5A867D1-3FD8-4A5C-88D7-C28D45A59636}" sibTransId="{749DF233-B93D-45B7-9AE9-68D947D69780}"/>
    <dgm:cxn modelId="{E1316B67-9A9B-4CCF-A22C-C15341DA6BDB}" srcId="{17EBAEB6-D0E6-4EED-B716-2177AE58D86F}" destId="{255C46B9-17B6-450C-8E38-9519AD0489EF}" srcOrd="0" destOrd="0" parTransId="{2A22FD43-3FEA-4931-A58B-4D7F516A8BF7}" sibTransId="{00A008E8-3B88-42C4-8BDD-F43409998BCE}"/>
    <dgm:cxn modelId="{4D143D5D-4802-4CBC-B86C-D76DA7ED8209}" type="presOf" srcId="{DE8A20ED-B8E2-4C21-A26B-AA3A9C5BC628}" destId="{8E1B657C-65E8-4303-A67C-609EECF6EF25}" srcOrd="1" destOrd="0" presId="urn:microsoft.com/office/officeart/2005/8/layout/process4"/>
    <dgm:cxn modelId="{75FDE487-C4DB-4022-B017-B6DA4FC5982B}" type="presParOf" srcId="{2ADE2D3B-C947-42B6-8F99-1B3FEDC276D0}" destId="{1358874F-6C22-423A-AE19-BF2BDAD459DE}" srcOrd="0" destOrd="0" presId="urn:microsoft.com/office/officeart/2005/8/layout/process4"/>
    <dgm:cxn modelId="{883983D1-47B7-4549-8492-F2C2B5CFF5B2}" type="presParOf" srcId="{1358874F-6C22-423A-AE19-BF2BDAD459DE}" destId="{67D9205C-B0C7-436D-A517-EE3892A8FFC0}" srcOrd="0" destOrd="0" presId="urn:microsoft.com/office/officeart/2005/8/layout/process4"/>
    <dgm:cxn modelId="{E57EE186-E56C-4279-8692-FB52F3D7BB0B}" type="presParOf" srcId="{1358874F-6C22-423A-AE19-BF2BDAD459DE}" destId="{8E1B657C-65E8-4303-A67C-609EECF6EF25}" srcOrd="1" destOrd="0" presId="urn:microsoft.com/office/officeart/2005/8/layout/process4"/>
    <dgm:cxn modelId="{7A975095-881A-48B4-B05D-34FCC7B426C7}" type="presParOf" srcId="{1358874F-6C22-423A-AE19-BF2BDAD459DE}" destId="{56C653EE-AA0C-4E35-B21A-089F8298FBD4}" srcOrd="2" destOrd="0" presId="urn:microsoft.com/office/officeart/2005/8/layout/process4"/>
    <dgm:cxn modelId="{54485545-9E8D-4AB2-82AF-79CA0B3597A9}" type="presParOf" srcId="{56C653EE-AA0C-4E35-B21A-089F8298FBD4}" destId="{8F6D97A3-568C-4D42-9F79-089C76ADC77E}" srcOrd="0" destOrd="0" presId="urn:microsoft.com/office/officeart/2005/8/layout/process4"/>
    <dgm:cxn modelId="{D421A60F-7D7B-45DF-AC3A-96917348A686}" type="presParOf" srcId="{2ADE2D3B-C947-42B6-8F99-1B3FEDC276D0}" destId="{C4BDCED5-B51B-420A-BEA2-6C52CAF77143}" srcOrd="1" destOrd="0" presId="urn:microsoft.com/office/officeart/2005/8/layout/process4"/>
    <dgm:cxn modelId="{1C29B63A-A69E-41BC-9BCA-27ED63B0172D}" type="presParOf" srcId="{2ADE2D3B-C947-42B6-8F99-1B3FEDC276D0}" destId="{F5DD961D-CF95-4FC5-863B-0212472F390B}" srcOrd="2" destOrd="0" presId="urn:microsoft.com/office/officeart/2005/8/layout/process4"/>
    <dgm:cxn modelId="{5C1A0C81-022A-4734-8900-0E9E4A68B1ED}" type="presParOf" srcId="{F5DD961D-CF95-4FC5-863B-0212472F390B}" destId="{8CD4145B-AF44-4ADE-B18B-5F8C0E4C6282}" srcOrd="0" destOrd="0" presId="urn:microsoft.com/office/officeart/2005/8/layout/process4"/>
    <dgm:cxn modelId="{97FB9167-FE31-46A4-AACD-580B1F4EAC3D}" type="presParOf" srcId="{F5DD961D-CF95-4FC5-863B-0212472F390B}" destId="{E552DAC0-216A-4B88-AF1A-937842626E7F}" srcOrd="1" destOrd="0" presId="urn:microsoft.com/office/officeart/2005/8/layout/process4"/>
    <dgm:cxn modelId="{6DCEBDC4-D515-44DF-8F0F-4B8439F62C29}" type="presParOf" srcId="{F5DD961D-CF95-4FC5-863B-0212472F390B}" destId="{2B3D6047-A90B-4B0C-80C1-638354C667A5}" srcOrd="2" destOrd="0" presId="urn:microsoft.com/office/officeart/2005/8/layout/process4"/>
    <dgm:cxn modelId="{226CAACC-66D7-4596-82E8-3C43B017BCFD}" type="presParOf" srcId="{2B3D6047-A90B-4B0C-80C1-638354C667A5}" destId="{27BE7760-F6B5-45EE-8956-941501131730}" srcOrd="0" destOrd="0" presId="urn:microsoft.com/office/officeart/2005/8/layout/process4"/>
    <dgm:cxn modelId="{16E1668B-32B7-45EF-B123-38B0A36EB78C}" type="presParOf" srcId="{2ADE2D3B-C947-42B6-8F99-1B3FEDC276D0}" destId="{6872A97C-D449-48B8-B48A-6414A82B5680}" srcOrd="3" destOrd="0" presId="urn:microsoft.com/office/officeart/2005/8/layout/process4"/>
    <dgm:cxn modelId="{1D0E2A24-0E51-43AA-8DA4-CAF0C7623B0C}" type="presParOf" srcId="{2ADE2D3B-C947-42B6-8F99-1B3FEDC276D0}" destId="{E7A11DED-60A7-4BC3-89FE-F4E69397AE3C}" srcOrd="4" destOrd="0" presId="urn:microsoft.com/office/officeart/2005/8/layout/process4"/>
    <dgm:cxn modelId="{B2AA1BAA-9996-43FA-A30D-EFF4D70BB0E5}" type="presParOf" srcId="{E7A11DED-60A7-4BC3-89FE-F4E69397AE3C}" destId="{CF6C6E4E-5B5D-4471-9394-75F54A9377C8}" srcOrd="0" destOrd="0" presId="urn:microsoft.com/office/officeart/2005/8/layout/process4"/>
    <dgm:cxn modelId="{04A8AB90-7322-472F-B504-3123665C5F93}" type="presParOf" srcId="{E7A11DED-60A7-4BC3-89FE-F4E69397AE3C}" destId="{C9E1EBD9-D03D-4086-B7FE-8CD684B69897}" srcOrd="1" destOrd="0" presId="urn:microsoft.com/office/officeart/2005/8/layout/process4"/>
    <dgm:cxn modelId="{E4F709DA-AE2C-4C12-902A-9E1095FD1121}" type="presParOf" srcId="{E7A11DED-60A7-4BC3-89FE-F4E69397AE3C}" destId="{D18F0391-1D2C-4B99-A316-22233E77FF40}" srcOrd="2" destOrd="0" presId="urn:microsoft.com/office/officeart/2005/8/layout/process4"/>
    <dgm:cxn modelId="{7B3C79C2-E5D8-439C-9673-BAB4F2A9B3D1}" type="presParOf" srcId="{D18F0391-1D2C-4B99-A316-22233E77FF40}" destId="{CB273461-0642-4901-9B3B-9EBCF230DDBF}" srcOrd="0" destOrd="0" presId="urn:microsoft.com/office/officeart/2005/8/layout/process4"/>
    <dgm:cxn modelId="{9C8B3936-7020-43E1-86CB-D2F6FFC4879E}" type="presParOf" srcId="{2ADE2D3B-C947-42B6-8F99-1B3FEDC276D0}" destId="{477BA6E9-6A31-433E-AE09-3C4C08F9AFFD}" srcOrd="5" destOrd="0" presId="urn:microsoft.com/office/officeart/2005/8/layout/process4"/>
    <dgm:cxn modelId="{C0327804-8B6E-467B-83BB-946B0867E0C1}" type="presParOf" srcId="{2ADE2D3B-C947-42B6-8F99-1B3FEDC276D0}" destId="{62686E2A-BF86-480D-A01D-DDFAE5F5E8E8}" srcOrd="6" destOrd="0" presId="urn:microsoft.com/office/officeart/2005/8/layout/process4"/>
    <dgm:cxn modelId="{5F595206-9E32-49FE-9680-1A22BF3B495C}" type="presParOf" srcId="{62686E2A-BF86-480D-A01D-DDFAE5F5E8E8}" destId="{1EC5EF38-74C9-4808-86EF-4AFC5CB65931}" srcOrd="0" destOrd="0" presId="urn:microsoft.com/office/officeart/2005/8/layout/process4"/>
    <dgm:cxn modelId="{A45A3075-82E2-48B6-99EF-D63D337D7471}" type="presParOf" srcId="{62686E2A-BF86-480D-A01D-DDFAE5F5E8E8}" destId="{05301027-04BC-4541-BE60-F2A1C22690F8}" srcOrd="1" destOrd="0" presId="urn:microsoft.com/office/officeart/2005/8/layout/process4"/>
    <dgm:cxn modelId="{F4950045-8914-4693-973F-0E1C492D049A}" type="presParOf" srcId="{62686E2A-BF86-480D-A01D-DDFAE5F5E8E8}" destId="{451C2562-08CE-430D-8173-7A2AB8276007}" srcOrd="2" destOrd="0" presId="urn:microsoft.com/office/officeart/2005/8/layout/process4"/>
    <dgm:cxn modelId="{92BF3B2C-1D4C-4D3B-B14F-AF948A1BFE9C}" type="presParOf" srcId="{451C2562-08CE-430D-8173-7A2AB8276007}" destId="{4BE792FD-BCB4-44EB-8672-F4001B35D8D7}" srcOrd="0" destOrd="0" presId="urn:microsoft.com/office/officeart/2005/8/layout/process4"/>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7EBAEB6-D0E6-4EED-B716-2177AE58D86F}" type="doc">
      <dgm:prSet loTypeId="urn:microsoft.com/office/officeart/2005/8/layout/process4" loCatId="list" qsTypeId="urn:microsoft.com/office/officeart/2005/8/quickstyle/simple2" qsCatId="simple" csTypeId="urn:microsoft.com/office/officeart/2005/8/colors/accent1_1" csCatId="accent1" phldr="1"/>
      <dgm:spPr/>
      <dgm:t>
        <a:bodyPr/>
        <a:lstStyle/>
        <a:p>
          <a:endParaRPr lang="en-US"/>
        </a:p>
      </dgm:t>
    </dgm:pt>
    <dgm:pt modelId="{255C46B9-17B6-450C-8E38-9519AD0489EF}">
      <dgm:prSet phldrT="[Text]"/>
      <dgm:spPr/>
      <dgm:t>
        <a:bodyPr/>
        <a:lstStyle/>
        <a:p>
          <a:r>
            <a:rPr lang="en-US" dirty="0" smtClean="0"/>
            <a:t>Lesson 5</a:t>
          </a:r>
        </a:p>
      </dgm:t>
    </dgm:pt>
    <dgm:pt modelId="{2A22FD43-3FEA-4931-A58B-4D7F516A8BF7}" type="parTrans" cxnId="{E1316B67-9A9B-4CCF-A22C-C15341DA6BDB}">
      <dgm:prSet/>
      <dgm:spPr/>
      <dgm:t>
        <a:bodyPr/>
        <a:lstStyle/>
        <a:p>
          <a:endParaRPr lang="en-US"/>
        </a:p>
      </dgm:t>
    </dgm:pt>
    <dgm:pt modelId="{00A008E8-3B88-42C4-8BDD-F43409998BCE}" type="sibTrans" cxnId="{E1316B67-9A9B-4CCF-A22C-C15341DA6BDB}">
      <dgm:prSet/>
      <dgm:spPr/>
      <dgm:t>
        <a:bodyPr/>
        <a:lstStyle/>
        <a:p>
          <a:endParaRPr lang="en-US"/>
        </a:p>
      </dgm:t>
    </dgm:pt>
    <dgm:pt modelId="{82A9D05C-E0FE-4095-808C-36195A639D13}">
      <dgm:prSet phldrT="[Text]"/>
      <dgm:spPr/>
      <dgm:t>
        <a:bodyPr/>
        <a:lstStyle/>
        <a:p>
          <a:r>
            <a:rPr lang="en-US" dirty="0" smtClean="0"/>
            <a:t>Single-Cycle Timed Loops</a:t>
          </a:r>
          <a:endParaRPr lang="en-US" dirty="0"/>
        </a:p>
      </dgm:t>
    </dgm:pt>
    <dgm:pt modelId="{8ED82903-5EB5-4BC5-980E-7AF804F15AA6}" type="parTrans" cxnId="{3B73E94B-9D89-4AF4-B5A8-6096EA7C13E9}">
      <dgm:prSet/>
      <dgm:spPr/>
      <dgm:t>
        <a:bodyPr/>
        <a:lstStyle/>
        <a:p>
          <a:endParaRPr lang="en-US"/>
        </a:p>
      </dgm:t>
    </dgm:pt>
    <dgm:pt modelId="{5EABCF8A-42A2-4FDA-B3DC-0A39071E4896}" type="sibTrans" cxnId="{3B73E94B-9D89-4AF4-B5A8-6096EA7C13E9}">
      <dgm:prSet/>
      <dgm:spPr/>
      <dgm:t>
        <a:bodyPr/>
        <a:lstStyle/>
        <a:p>
          <a:endParaRPr lang="en-US"/>
        </a:p>
      </dgm:t>
    </dgm:pt>
    <dgm:pt modelId="{DE8A20ED-B8E2-4C21-A26B-AA3A9C5BC628}">
      <dgm:prSet phldrT="[Text]"/>
      <dgm:spPr/>
      <dgm:t>
        <a:bodyPr/>
        <a:lstStyle/>
        <a:p>
          <a:r>
            <a:rPr lang="en-US" dirty="0" smtClean="0"/>
            <a:t>Lesson 8</a:t>
          </a:r>
          <a:endParaRPr lang="en-US" dirty="0"/>
        </a:p>
      </dgm:t>
    </dgm:pt>
    <dgm:pt modelId="{C0CBDF5F-CE0A-41F1-872F-D83D036052CE}" type="parTrans" cxnId="{BFE5B3D3-7F00-47E2-8657-CDEAA471E45F}">
      <dgm:prSet/>
      <dgm:spPr/>
      <dgm:t>
        <a:bodyPr/>
        <a:lstStyle/>
        <a:p>
          <a:endParaRPr lang="en-US"/>
        </a:p>
      </dgm:t>
    </dgm:pt>
    <dgm:pt modelId="{6A57F970-7A96-4CA1-8F6C-F1E7E37048AD}" type="sibTrans" cxnId="{BFE5B3D3-7F00-47E2-8657-CDEAA471E45F}">
      <dgm:prSet/>
      <dgm:spPr/>
      <dgm:t>
        <a:bodyPr/>
        <a:lstStyle/>
        <a:p>
          <a:endParaRPr lang="en-US"/>
        </a:p>
      </dgm:t>
    </dgm:pt>
    <dgm:pt modelId="{63A1ED43-AC35-40AD-85BF-17DC05BD0938}">
      <dgm:prSet phldrT="[Text]"/>
      <dgm:spPr/>
      <dgm:t>
        <a:bodyPr/>
        <a:lstStyle/>
        <a:p>
          <a:r>
            <a:rPr lang="en-US" dirty="0" smtClean="0"/>
            <a:t>Lesson 6</a:t>
          </a:r>
          <a:endParaRPr lang="en-US" dirty="0"/>
        </a:p>
      </dgm:t>
    </dgm:pt>
    <dgm:pt modelId="{BDB36EB9-BBED-46D4-B8BE-263D92E244FB}" type="parTrans" cxnId="{13C73F3F-981E-4C94-B863-6F1052C347BE}">
      <dgm:prSet/>
      <dgm:spPr/>
      <dgm:t>
        <a:bodyPr/>
        <a:lstStyle/>
        <a:p>
          <a:endParaRPr lang="en-US"/>
        </a:p>
      </dgm:t>
    </dgm:pt>
    <dgm:pt modelId="{4DF2FFAD-E7C1-4C73-91BF-E7F0305EEAB6}" type="sibTrans" cxnId="{13C73F3F-981E-4C94-B863-6F1052C347BE}">
      <dgm:prSet/>
      <dgm:spPr/>
      <dgm:t>
        <a:bodyPr/>
        <a:lstStyle/>
        <a:p>
          <a:endParaRPr lang="en-US"/>
        </a:p>
      </dgm:t>
    </dgm:pt>
    <dgm:pt modelId="{C531B99D-2AAF-47B7-9ADC-940B51371CBC}">
      <dgm:prSet phldrT="[Text]"/>
      <dgm:spPr/>
      <dgm:t>
        <a:bodyPr/>
        <a:lstStyle/>
        <a:p>
          <a:r>
            <a:rPr lang="en-US" dirty="0" smtClean="0"/>
            <a:t>Loop Execution and Data Sharing</a:t>
          </a:r>
        </a:p>
      </dgm:t>
    </dgm:pt>
    <dgm:pt modelId="{84FB757E-E4A2-456A-B805-5E1ECA582EE1}" type="parTrans" cxnId="{1CDA9F22-B7C8-43C9-961C-B867A9921DD3}">
      <dgm:prSet/>
      <dgm:spPr/>
      <dgm:t>
        <a:bodyPr/>
        <a:lstStyle/>
        <a:p>
          <a:endParaRPr lang="en-US"/>
        </a:p>
      </dgm:t>
    </dgm:pt>
    <dgm:pt modelId="{6F23B9F9-92F4-484C-9F78-32A761D17C7B}" type="sibTrans" cxnId="{1CDA9F22-B7C8-43C9-961C-B867A9921DD3}">
      <dgm:prSet/>
      <dgm:spPr/>
      <dgm:t>
        <a:bodyPr/>
        <a:lstStyle/>
        <a:p>
          <a:endParaRPr lang="en-US"/>
        </a:p>
      </dgm:t>
    </dgm:pt>
    <dgm:pt modelId="{83622ABD-E064-4BFC-916E-53B83E9021F8}">
      <dgm:prSet phldrT="[Text]"/>
      <dgm:spPr/>
      <dgm:t>
        <a:bodyPr/>
        <a:lstStyle/>
        <a:p>
          <a:r>
            <a:rPr lang="en-US" dirty="0" smtClean="0"/>
            <a:t>Data Sharing on FPGA</a:t>
          </a:r>
          <a:endParaRPr lang="en-US" dirty="0"/>
        </a:p>
      </dgm:t>
    </dgm:pt>
    <dgm:pt modelId="{589CFAA6-E7DA-40E7-BB3A-4677A82BF9D3}" type="parTrans" cxnId="{44F6D72A-26C3-4E77-A6D6-8CE64EA5ACDA}">
      <dgm:prSet/>
      <dgm:spPr/>
      <dgm:t>
        <a:bodyPr/>
        <a:lstStyle/>
        <a:p>
          <a:endParaRPr lang="en-US"/>
        </a:p>
      </dgm:t>
    </dgm:pt>
    <dgm:pt modelId="{18EB27F0-7989-42EA-95E0-56291E9DD6C3}" type="sibTrans" cxnId="{44F6D72A-26C3-4E77-A6D6-8CE64EA5ACDA}">
      <dgm:prSet/>
      <dgm:spPr/>
      <dgm:t>
        <a:bodyPr/>
        <a:lstStyle/>
        <a:p>
          <a:endParaRPr lang="en-US"/>
        </a:p>
      </dgm:t>
    </dgm:pt>
    <dgm:pt modelId="{55C6FB44-A985-45F8-92FB-19BBF542FA67}">
      <dgm:prSet phldrT="[Text]"/>
      <dgm:spPr/>
      <dgm:t>
        <a:bodyPr/>
        <a:lstStyle/>
        <a:p>
          <a:r>
            <a:rPr lang="en-US" dirty="0" smtClean="0"/>
            <a:t>Lesson 7</a:t>
          </a:r>
          <a:endParaRPr lang="en-US" dirty="0"/>
        </a:p>
      </dgm:t>
    </dgm:pt>
    <dgm:pt modelId="{62FE0A38-C78B-408B-BEC0-6DEA44404E07}" type="parTrans" cxnId="{55587823-7146-4023-AFAA-3D06412DE442}">
      <dgm:prSet/>
      <dgm:spPr/>
      <dgm:t>
        <a:bodyPr/>
        <a:lstStyle/>
        <a:p>
          <a:endParaRPr lang="en-US"/>
        </a:p>
      </dgm:t>
    </dgm:pt>
    <dgm:pt modelId="{2FF3C745-B3B1-4F02-9F3E-42D47C016259}" type="sibTrans" cxnId="{55587823-7146-4023-AFAA-3D06412DE442}">
      <dgm:prSet/>
      <dgm:spPr/>
      <dgm:t>
        <a:bodyPr/>
        <a:lstStyle/>
        <a:p>
          <a:endParaRPr lang="en-US"/>
        </a:p>
      </dgm:t>
    </dgm:pt>
    <dgm:pt modelId="{477044C5-1D51-44A3-89C9-052ED3523E41}">
      <dgm:prSet phldrT="[Text]"/>
      <dgm:spPr/>
      <dgm:t>
        <a:bodyPr/>
        <a:lstStyle/>
        <a:p>
          <a:r>
            <a:rPr lang="en-US" dirty="0" smtClean="0"/>
            <a:t>Basic Host Integration – PC/Real-Time</a:t>
          </a:r>
          <a:endParaRPr lang="en-US" dirty="0"/>
        </a:p>
      </dgm:t>
    </dgm:pt>
    <dgm:pt modelId="{E5A867D1-3FD8-4A5C-88D7-C28D45A59636}" type="parTrans" cxnId="{D84AA42F-78C6-49B6-8708-98EB8F604C2A}">
      <dgm:prSet/>
      <dgm:spPr/>
      <dgm:t>
        <a:bodyPr/>
        <a:lstStyle/>
        <a:p>
          <a:endParaRPr lang="en-US"/>
        </a:p>
      </dgm:t>
    </dgm:pt>
    <dgm:pt modelId="{749DF233-B93D-45B7-9AE9-68D947D69780}" type="sibTrans" cxnId="{D84AA42F-78C6-49B6-8708-98EB8F604C2A}">
      <dgm:prSet/>
      <dgm:spPr/>
      <dgm:t>
        <a:bodyPr/>
        <a:lstStyle/>
        <a:p>
          <a:endParaRPr lang="en-US"/>
        </a:p>
      </dgm:t>
    </dgm:pt>
    <dgm:pt modelId="{2ADE2D3B-C947-42B6-8F99-1B3FEDC276D0}" type="pres">
      <dgm:prSet presAssocID="{17EBAEB6-D0E6-4EED-B716-2177AE58D86F}" presName="Name0" presStyleCnt="0">
        <dgm:presLayoutVars>
          <dgm:dir/>
          <dgm:animLvl val="lvl"/>
          <dgm:resizeHandles val="exact"/>
        </dgm:presLayoutVars>
      </dgm:prSet>
      <dgm:spPr/>
      <dgm:t>
        <a:bodyPr/>
        <a:lstStyle/>
        <a:p>
          <a:endParaRPr lang="en-US"/>
        </a:p>
      </dgm:t>
    </dgm:pt>
    <dgm:pt modelId="{1358874F-6C22-423A-AE19-BF2BDAD459DE}" type="pres">
      <dgm:prSet presAssocID="{DE8A20ED-B8E2-4C21-A26B-AA3A9C5BC628}" presName="boxAndChildren" presStyleCnt="0"/>
      <dgm:spPr/>
      <dgm:t>
        <a:bodyPr/>
        <a:lstStyle/>
        <a:p>
          <a:endParaRPr lang="en-US"/>
        </a:p>
      </dgm:t>
    </dgm:pt>
    <dgm:pt modelId="{67D9205C-B0C7-436D-A517-EE3892A8FFC0}" type="pres">
      <dgm:prSet presAssocID="{DE8A20ED-B8E2-4C21-A26B-AA3A9C5BC628}" presName="parentTextBox" presStyleLbl="node1" presStyleIdx="0" presStyleCnt="4"/>
      <dgm:spPr/>
      <dgm:t>
        <a:bodyPr/>
        <a:lstStyle/>
        <a:p>
          <a:endParaRPr lang="en-US"/>
        </a:p>
      </dgm:t>
    </dgm:pt>
    <dgm:pt modelId="{8E1B657C-65E8-4303-A67C-609EECF6EF25}" type="pres">
      <dgm:prSet presAssocID="{DE8A20ED-B8E2-4C21-A26B-AA3A9C5BC628}" presName="entireBox" presStyleLbl="node1" presStyleIdx="0" presStyleCnt="4"/>
      <dgm:spPr/>
      <dgm:t>
        <a:bodyPr/>
        <a:lstStyle/>
        <a:p>
          <a:endParaRPr lang="en-US"/>
        </a:p>
      </dgm:t>
    </dgm:pt>
    <dgm:pt modelId="{56C653EE-AA0C-4E35-B21A-089F8298FBD4}" type="pres">
      <dgm:prSet presAssocID="{DE8A20ED-B8E2-4C21-A26B-AA3A9C5BC628}" presName="descendantBox" presStyleCnt="0"/>
      <dgm:spPr/>
      <dgm:t>
        <a:bodyPr/>
        <a:lstStyle/>
        <a:p>
          <a:endParaRPr lang="en-US"/>
        </a:p>
      </dgm:t>
    </dgm:pt>
    <dgm:pt modelId="{8F6D97A3-568C-4D42-9F79-089C76ADC77E}" type="pres">
      <dgm:prSet presAssocID="{477044C5-1D51-44A3-89C9-052ED3523E41}" presName="childTextBox" presStyleLbl="fgAccFollowNode1" presStyleIdx="0" presStyleCnt="4">
        <dgm:presLayoutVars>
          <dgm:bulletEnabled val="1"/>
        </dgm:presLayoutVars>
      </dgm:prSet>
      <dgm:spPr/>
      <dgm:t>
        <a:bodyPr/>
        <a:lstStyle/>
        <a:p>
          <a:endParaRPr lang="en-US"/>
        </a:p>
      </dgm:t>
    </dgm:pt>
    <dgm:pt modelId="{C4BDCED5-B51B-420A-BEA2-6C52CAF77143}" type="pres">
      <dgm:prSet presAssocID="{2FF3C745-B3B1-4F02-9F3E-42D47C016259}" presName="sp" presStyleCnt="0"/>
      <dgm:spPr/>
      <dgm:t>
        <a:bodyPr/>
        <a:lstStyle/>
        <a:p>
          <a:endParaRPr lang="en-US"/>
        </a:p>
      </dgm:t>
    </dgm:pt>
    <dgm:pt modelId="{F5DD961D-CF95-4FC5-863B-0212472F390B}" type="pres">
      <dgm:prSet presAssocID="{55C6FB44-A985-45F8-92FB-19BBF542FA67}" presName="arrowAndChildren" presStyleCnt="0"/>
      <dgm:spPr/>
      <dgm:t>
        <a:bodyPr/>
        <a:lstStyle/>
        <a:p>
          <a:endParaRPr lang="en-US"/>
        </a:p>
      </dgm:t>
    </dgm:pt>
    <dgm:pt modelId="{8CD4145B-AF44-4ADE-B18B-5F8C0E4C6282}" type="pres">
      <dgm:prSet presAssocID="{55C6FB44-A985-45F8-92FB-19BBF542FA67}" presName="parentTextArrow" presStyleLbl="node1" presStyleIdx="0" presStyleCnt="4"/>
      <dgm:spPr/>
      <dgm:t>
        <a:bodyPr/>
        <a:lstStyle/>
        <a:p>
          <a:endParaRPr lang="en-US"/>
        </a:p>
      </dgm:t>
    </dgm:pt>
    <dgm:pt modelId="{E552DAC0-216A-4B88-AF1A-937842626E7F}" type="pres">
      <dgm:prSet presAssocID="{55C6FB44-A985-45F8-92FB-19BBF542FA67}" presName="arrow" presStyleLbl="node1" presStyleIdx="1" presStyleCnt="4"/>
      <dgm:spPr/>
      <dgm:t>
        <a:bodyPr/>
        <a:lstStyle/>
        <a:p>
          <a:endParaRPr lang="en-US"/>
        </a:p>
      </dgm:t>
    </dgm:pt>
    <dgm:pt modelId="{2B3D6047-A90B-4B0C-80C1-638354C667A5}" type="pres">
      <dgm:prSet presAssocID="{55C6FB44-A985-45F8-92FB-19BBF542FA67}" presName="descendantArrow" presStyleCnt="0"/>
      <dgm:spPr/>
      <dgm:t>
        <a:bodyPr/>
        <a:lstStyle/>
        <a:p>
          <a:endParaRPr lang="en-US"/>
        </a:p>
      </dgm:t>
    </dgm:pt>
    <dgm:pt modelId="{27BE7760-F6B5-45EE-8956-941501131730}" type="pres">
      <dgm:prSet presAssocID="{82A9D05C-E0FE-4095-808C-36195A639D13}" presName="childTextArrow" presStyleLbl="fgAccFollowNode1" presStyleIdx="1" presStyleCnt="4">
        <dgm:presLayoutVars>
          <dgm:bulletEnabled val="1"/>
        </dgm:presLayoutVars>
      </dgm:prSet>
      <dgm:spPr/>
      <dgm:t>
        <a:bodyPr/>
        <a:lstStyle/>
        <a:p>
          <a:endParaRPr lang="en-US"/>
        </a:p>
      </dgm:t>
    </dgm:pt>
    <dgm:pt modelId="{6872A97C-D449-48B8-B48A-6414A82B5680}" type="pres">
      <dgm:prSet presAssocID="{4DF2FFAD-E7C1-4C73-91BF-E7F0305EEAB6}" presName="sp" presStyleCnt="0"/>
      <dgm:spPr/>
      <dgm:t>
        <a:bodyPr/>
        <a:lstStyle/>
        <a:p>
          <a:endParaRPr lang="en-US"/>
        </a:p>
      </dgm:t>
    </dgm:pt>
    <dgm:pt modelId="{E7A11DED-60A7-4BC3-89FE-F4E69397AE3C}" type="pres">
      <dgm:prSet presAssocID="{63A1ED43-AC35-40AD-85BF-17DC05BD0938}" presName="arrowAndChildren" presStyleCnt="0"/>
      <dgm:spPr/>
      <dgm:t>
        <a:bodyPr/>
        <a:lstStyle/>
        <a:p>
          <a:endParaRPr lang="en-US"/>
        </a:p>
      </dgm:t>
    </dgm:pt>
    <dgm:pt modelId="{CF6C6E4E-5B5D-4471-9394-75F54A9377C8}" type="pres">
      <dgm:prSet presAssocID="{63A1ED43-AC35-40AD-85BF-17DC05BD0938}" presName="parentTextArrow" presStyleLbl="node1" presStyleIdx="1" presStyleCnt="4"/>
      <dgm:spPr/>
      <dgm:t>
        <a:bodyPr/>
        <a:lstStyle/>
        <a:p>
          <a:endParaRPr lang="en-US"/>
        </a:p>
      </dgm:t>
    </dgm:pt>
    <dgm:pt modelId="{C9E1EBD9-D03D-4086-B7FE-8CD684B69897}" type="pres">
      <dgm:prSet presAssocID="{63A1ED43-AC35-40AD-85BF-17DC05BD0938}" presName="arrow" presStyleLbl="node1" presStyleIdx="2" presStyleCnt="4"/>
      <dgm:spPr/>
      <dgm:t>
        <a:bodyPr/>
        <a:lstStyle/>
        <a:p>
          <a:endParaRPr lang="en-US"/>
        </a:p>
      </dgm:t>
    </dgm:pt>
    <dgm:pt modelId="{D18F0391-1D2C-4B99-A316-22233E77FF40}" type="pres">
      <dgm:prSet presAssocID="{63A1ED43-AC35-40AD-85BF-17DC05BD0938}" presName="descendantArrow" presStyleCnt="0"/>
      <dgm:spPr/>
      <dgm:t>
        <a:bodyPr/>
        <a:lstStyle/>
        <a:p>
          <a:endParaRPr lang="en-US"/>
        </a:p>
      </dgm:t>
    </dgm:pt>
    <dgm:pt modelId="{CB273461-0642-4901-9B3B-9EBCF230DDBF}" type="pres">
      <dgm:prSet presAssocID="{83622ABD-E064-4BFC-916E-53B83E9021F8}" presName="childTextArrow" presStyleLbl="fgAccFollowNode1" presStyleIdx="2" presStyleCnt="4">
        <dgm:presLayoutVars>
          <dgm:bulletEnabled val="1"/>
        </dgm:presLayoutVars>
      </dgm:prSet>
      <dgm:spPr/>
      <dgm:t>
        <a:bodyPr/>
        <a:lstStyle/>
        <a:p>
          <a:endParaRPr lang="en-US"/>
        </a:p>
      </dgm:t>
    </dgm:pt>
    <dgm:pt modelId="{477BA6E9-6A31-433E-AE09-3C4C08F9AFFD}" type="pres">
      <dgm:prSet presAssocID="{00A008E8-3B88-42C4-8BDD-F43409998BCE}" presName="sp" presStyleCnt="0"/>
      <dgm:spPr/>
      <dgm:t>
        <a:bodyPr/>
        <a:lstStyle/>
        <a:p>
          <a:endParaRPr lang="en-US"/>
        </a:p>
      </dgm:t>
    </dgm:pt>
    <dgm:pt modelId="{62686E2A-BF86-480D-A01D-DDFAE5F5E8E8}" type="pres">
      <dgm:prSet presAssocID="{255C46B9-17B6-450C-8E38-9519AD0489EF}" presName="arrowAndChildren" presStyleCnt="0"/>
      <dgm:spPr/>
      <dgm:t>
        <a:bodyPr/>
        <a:lstStyle/>
        <a:p>
          <a:endParaRPr lang="en-US"/>
        </a:p>
      </dgm:t>
    </dgm:pt>
    <dgm:pt modelId="{1EC5EF38-74C9-4808-86EF-4AFC5CB65931}" type="pres">
      <dgm:prSet presAssocID="{255C46B9-17B6-450C-8E38-9519AD0489EF}" presName="parentTextArrow" presStyleLbl="node1" presStyleIdx="2" presStyleCnt="4"/>
      <dgm:spPr/>
      <dgm:t>
        <a:bodyPr/>
        <a:lstStyle/>
        <a:p>
          <a:endParaRPr lang="en-US"/>
        </a:p>
      </dgm:t>
    </dgm:pt>
    <dgm:pt modelId="{05301027-04BC-4541-BE60-F2A1C22690F8}" type="pres">
      <dgm:prSet presAssocID="{255C46B9-17B6-450C-8E38-9519AD0489EF}" presName="arrow" presStyleLbl="node1" presStyleIdx="3" presStyleCnt="4"/>
      <dgm:spPr/>
      <dgm:t>
        <a:bodyPr/>
        <a:lstStyle/>
        <a:p>
          <a:endParaRPr lang="en-US"/>
        </a:p>
      </dgm:t>
    </dgm:pt>
    <dgm:pt modelId="{451C2562-08CE-430D-8173-7A2AB8276007}" type="pres">
      <dgm:prSet presAssocID="{255C46B9-17B6-450C-8E38-9519AD0489EF}" presName="descendantArrow" presStyleCnt="0"/>
      <dgm:spPr/>
      <dgm:t>
        <a:bodyPr/>
        <a:lstStyle/>
        <a:p>
          <a:endParaRPr lang="en-US"/>
        </a:p>
      </dgm:t>
    </dgm:pt>
    <dgm:pt modelId="{4BE792FD-BCB4-44EB-8672-F4001B35D8D7}" type="pres">
      <dgm:prSet presAssocID="{C531B99D-2AAF-47B7-9ADC-940B51371CBC}" presName="childTextArrow" presStyleLbl="fgAccFollowNode1" presStyleIdx="3" presStyleCnt="4">
        <dgm:presLayoutVars>
          <dgm:bulletEnabled val="1"/>
        </dgm:presLayoutVars>
      </dgm:prSet>
      <dgm:spPr/>
      <dgm:t>
        <a:bodyPr/>
        <a:lstStyle/>
        <a:p>
          <a:endParaRPr lang="en-US"/>
        </a:p>
      </dgm:t>
    </dgm:pt>
  </dgm:ptLst>
  <dgm:cxnLst>
    <dgm:cxn modelId="{A24CE962-D840-451A-98F3-8748333DC85F}" type="presOf" srcId="{82A9D05C-E0FE-4095-808C-36195A639D13}" destId="{27BE7760-F6B5-45EE-8956-941501131730}" srcOrd="0" destOrd="0" presId="urn:microsoft.com/office/officeart/2005/8/layout/process4"/>
    <dgm:cxn modelId="{1CDA9F22-B7C8-43C9-961C-B867A9921DD3}" srcId="{255C46B9-17B6-450C-8E38-9519AD0489EF}" destId="{C531B99D-2AAF-47B7-9ADC-940B51371CBC}" srcOrd="0" destOrd="0" parTransId="{84FB757E-E4A2-456A-B805-5E1ECA582EE1}" sibTransId="{6F23B9F9-92F4-484C-9F78-32A761D17C7B}"/>
    <dgm:cxn modelId="{20CE70CE-B8B7-4BBC-97C8-889DA52381E6}" type="presOf" srcId="{63A1ED43-AC35-40AD-85BF-17DC05BD0938}" destId="{CF6C6E4E-5B5D-4471-9394-75F54A9377C8}" srcOrd="0" destOrd="0" presId="urn:microsoft.com/office/officeart/2005/8/layout/process4"/>
    <dgm:cxn modelId="{A2EA2A11-A068-476F-9F16-BD0D11010B96}" type="presOf" srcId="{DE8A20ED-B8E2-4C21-A26B-AA3A9C5BC628}" destId="{8E1B657C-65E8-4303-A67C-609EECF6EF25}" srcOrd="1" destOrd="0" presId="urn:microsoft.com/office/officeart/2005/8/layout/process4"/>
    <dgm:cxn modelId="{BFE5B3D3-7F00-47E2-8657-CDEAA471E45F}" srcId="{17EBAEB6-D0E6-4EED-B716-2177AE58D86F}" destId="{DE8A20ED-B8E2-4C21-A26B-AA3A9C5BC628}" srcOrd="3" destOrd="0" parTransId="{C0CBDF5F-CE0A-41F1-872F-D83D036052CE}" sibTransId="{6A57F970-7A96-4CA1-8F6C-F1E7E37048AD}"/>
    <dgm:cxn modelId="{00A32E90-5B03-4097-9D45-DBF349786292}" type="presOf" srcId="{255C46B9-17B6-450C-8E38-9519AD0489EF}" destId="{1EC5EF38-74C9-4808-86EF-4AFC5CB65931}" srcOrd="0" destOrd="0" presId="urn:microsoft.com/office/officeart/2005/8/layout/process4"/>
    <dgm:cxn modelId="{1A4C5B24-12AE-41EB-9405-2079570328E3}" type="presOf" srcId="{17EBAEB6-D0E6-4EED-B716-2177AE58D86F}" destId="{2ADE2D3B-C947-42B6-8F99-1B3FEDC276D0}" srcOrd="0" destOrd="0" presId="urn:microsoft.com/office/officeart/2005/8/layout/process4"/>
    <dgm:cxn modelId="{D84AA42F-78C6-49B6-8708-98EB8F604C2A}" srcId="{DE8A20ED-B8E2-4C21-A26B-AA3A9C5BC628}" destId="{477044C5-1D51-44A3-89C9-052ED3523E41}" srcOrd="0" destOrd="0" parTransId="{E5A867D1-3FD8-4A5C-88D7-C28D45A59636}" sibTransId="{749DF233-B93D-45B7-9AE9-68D947D69780}"/>
    <dgm:cxn modelId="{55587823-7146-4023-AFAA-3D06412DE442}" srcId="{17EBAEB6-D0E6-4EED-B716-2177AE58D86F}" destId="{55C6FB44-A985-45F8-92FB-19BBF542FA67}" srcOrd="2" destOrd="0" parTransId="{62FE0A38-C78B-408B-BEC0-6DEA44404E07}" sibTransId="{2FF3C745-B3B1-4F02-9F3E-42D47C016259}"/>
    <dgm:cxn modelId="{6B28ADF8-2502-41E7-AB44-5FBD66F1221E}" type="presOf" srcId="{55C6FB44-A985-45F8-92FB-19BBF542FA67}" destId="{8CD4145B-AF44-4ADE-B18B-5F8C0E4C6282}" srcOrd="0" destOrd="0" presId="urn:microsoft.com/office/officeart/2005/8/layout/process4"/>
    <dgm:cxn modelId="{8483CDD5-C0E0-4FC2-9728-B19EE909E5EE}" type="presOf" srcId="{63A1ED43-AC35-40AD-85BF-17DC05BD0938}" destId="{C9E1EBD9-D03D-4086-B7FE-8CD684B69897}" srcOrd="1" destOrd="0" presId="urn:microsoft.com/office/officeart/2005/8/layout/process4"/>
    <dgm:cxn modelId="{2E3CDE49-F87C-4611-9AAA-AB63BDD7A6A8}" type="presOf" srcId="{83622ABD-E064-4BFC-916E-53B83E9021F8}" destId="{CB273461-0642-4901-9B3B-9EBCF230DDBF}" srcOrd="0" destOrd="0" presId="urn:microsoft.com/office/officeart/2005/8/layout/process4"/>
    <dgm:cxn modelId="{BBD9F7DC-3CE1-4010-A740-B5E9E1B31C88}" type="presOf" srcId="{DE8A20ED-B8E2-4C21-A26B-AA3A9C5BC628}" destId="{67D9205C-B0C7-436D-A517-EE3892A8FFC0}" srcOrd="0" destOrd="0" presId="urn:microsoft.com/office/officeart/2005/8/layout/process4"/>
    <dgm:cxn modelId="{DA08DD44-7D53-45E1-95F0-CF81868BAB95}" type="presOf" srcId="{C531B99D-2AAF-47B7-9ADC-940B51371CBC}" destId="{4BE792FD-BCB4-44EB-8672-F4001B35D8D7}" srcOrd="0" destOrd="0" presId="urn:microsoft.com/office/officeart/2005/8/layout/process4"/>
    <dgm:cxn modelId="{E1316B67-9A9B-4CCF-A22C-C15341DA6BDB}" srcId="{17EBAEB6-D0E6-4EED-B716-2177AE58D86F}" destId="{255C46B9-17B6-450C-8E38-9519AD0489EF}" srcOrd="0" destOrd="0" parTransId="{2A22FD43-3FEA-4931-A58B-4D7F516A8BF7}" sibTransId="{00A008E8-3B88-42C4-8BDD-F43409998BCE}"/>
    <dgm:cxn modelId="{44F6D72A-26C3-4E77-A6D6-8CE64EA5ACDA}" srcId="{63A1ED43-AC35-40AD-85BF-17DC05BD0938}" destId="{83622ABD-E064-4BFC-916E-53B83E9021F8}" srcOrd="0" destOrd="0" parTransId="{589CFAA6-E7DA-40E7-BB3A-4677A82BF9D3}" sibTransId="{18EB27F0-7989-42EA-95E0-56291E9DD6C3}"/>
    <dgm:cxn modelId="{13C73F3F-981E-4C94-B863-6F1052C347BE}" srcId="{17EBAEB6-D0E6-4EED-B716-2177AE58D86F}" destId="{63A1ED43-AC35-40AD-85BF-17DC05BD0938}" srcOrd="1" destOrd="0" parTransId="{BDB36EB9-BBED-46D4-B8BE-263D92E244FB}" sibTransId="{4DF2FFAD-E7C1-4C73-91BF-E7F0305EEAB6}"/>
    <dgm:cxn modelId="{107E2770-9915-417D-862A-5593E3F5E221}" type="presOf" srcId="{55C6FB44-A985-45F8-92FB-19BBF542FA67}" destId="{E552DAC0-216A-4B88-AF1A-937842626E7F}" srcOrd="1" destOrd="0" presId="urn:microsoft.com/office/officeart/2005/8/layout/process4"/>
    <dgm:cxn modelId="{3B73E94B-9D89-4AF4-B5A8-6096EA7C13E9}" srcId="{55C6FB44-A985-45F8-92FB-19BBF542FA67}" destId="{82A9D05C-E0FE-4095-808C-36195A639D13}" srcOrd="0" destOrd="0" parTransId="{8ED82903-5EB5-4BC5-980E-7AF804F15AA6}" sibTransId="{5EABCF8A-42A2-4FDA-B3DC-0A39071E4896}"/>
    <dgm:cxn modelId="{FAD5AE9A-E3B0-4C81-B0A8-876514FAA1CD}" type="presOf" srcId="{255C46B9-17B6-450C-8E38-9519AD0489EF}" destId="{05301027-04BC-4541-BE60-F2A1C22690F8}" srcOrd="1" destOrd="0" presId="urn:microsoft.com/office/officeart/2005/8/layout/process4"/>
    <dgm:cxn modelId="{E3DD86D4-06BC-48FD-8A15-0066FB0E1F6A}" type="presOf" srcId="{477044C5-1D51-44A3-89C9-052ED3523E41}" destId="{8F6D97A3-568C-4D42-9F79-089C76ADC77E}" srcOrd="0" destOrd="0" presId="urn:microsoft.com/office/officeart/2005/8/layout/process4"/>
    <dgm:cxn modelId="{CFFC3A1D-CED7-4B05-9468-798C157AE295}" type="presParOf" srcId="{2ADE2D3B-C947-42B6-8F99-1B3FEDC276D0}" destId="{1358874F-6C22-423A-AE19-BF2BDAD459DE}" srcOrd="0" destOrd="0" presId="urn:microsoft.com/office/officeart/2005/8/layout/process4"/>
    <dgm:cxn modelId="{22065CC8-D947-4271-9721-7253FA01FF19}" type="presParOf" srcId="{1358874F-6C22-423A-AE19-BF2BDAD459DE}" destId="{67D9205C-B0C7-436D-A517-EE3892A8FFC0}" srcOrd="0" destOrd="0" presId="urn:microsoft.com/office/officeart/2005/8/layout/process4"/>
    <dgm:cxn modelId="{EC883451-DAFF-4485-864F-BA3E7D57D650}" type="presParOf" srcId="{1358874F-6C22-423A-AE19-BF2BDAD459DE}" destId="{8E1B657C-65E8-4303-A67C-609EECF6EF25}" srcOrd="1" destOrd="0" presId="urn:microsoft.com/office/officeart/2005/8/layout/process4"/>
    <dgm:cxn modelId="{38758DB6-F66B-4FB2-871C-374EB00C4C2E}" type="presParOf" srcId="{1358874F-6C22-423A-AE19-BF2BDAD459DE}" destId="{56C653EE-AA0C-4E35-B21A-089F8298FBD4}" srcOrd="2" destOrd="0" presId="urn:microsoft.com/office/officeart/2005/8/layout/process4"/>
    <dgm:cxn modelId="{FBCAA619-4AA5-4C5E-924E-9C528C745C6B}" type="presParOf" srcId="{56C653EE-AA0C-4E35-B21A-089F8298FBD4}" destId="{8F6D97A3-568C-4D42-9F79-089C76ADC77E}" srcOrd="0" destOrd="0" presId="urn:microsoft.com/office/officeart/2005/8/layout/process4"/>
    <dgm:cxn modelId="{3B34ED06-10B1-41C7-9B1B-1F9B78ACD8F2}" type="presParOf" srcId="{2ADE2D3B-C947-42B6-8F99-1B3FEDC276D0}" destId="{C4BDCED5-B51B-420A-BEA2-6C52CAF77143}" srcOrd="1" destOrd="0" presId="urn:microsoft.com/office/officeart/2005/8/layout/process4"/>
    <dgm:cxn modelId="{4F8F621D-B844-4820-9A68-7F152483219C}" type="presParOf" srcId="{2ADE2D3B-C947-42B6-8F99-1B3FEDC276D0}" destId="{F5DD961D-CF95-4FC5-863B-0212472F390B}" srcOrd="2" destOrd="0" presId="urn:microsoft.com/office/officeart/2005/8/layout/process4"/>
    <dgm:cxn modelId="{6BCD14E5-9B7E-4EC3-A6FB-89CA022650EF}" type="presParOf" srcId="{F5DD961D-CF95-4FC5-863B-0212472F390B}" destId="{8CD4145B-AF44-4ADE-B18B-5F8C0E4C6282}" srcOrd="0" destOrd="0" presId="urn:microsoft.com/office/officeart/2005/8/layout/process4"/>
    <dgm:cxn modelId="{B171EFAF-B782-4A57-B73A-C70343C1DA28}" type="presParOf" srcId="{F5DD961D-CF95-4FC5-863B-0212472F390B}" destId="{E552DAC0-216A-4B88-AF1A-937842626E7F}" srcOrd="1" destOrd="0" presId="urn:microsoft.com/office/officeart/2005/8/layout/process4"/>
    <dgm:cxn modelId="{804C1C8C-7361-4B99-A9E1-713A88397C92}" type="presParOf" srcId="{F5DD961D-CF95-4FC5-863B-0212472F390B}" destId="{2B3D6047-A90B-4B0C-80C1-638354C667A5}" srcOrd="2" destOrd="0" presId="urn:microsoft.com/office/officeart/2005/8/layout/process4"/>
    <dgm:cxn modelId="{9837962F-594B-4E90-A069-0A385BF15C60}" type="presParOf" srcId="{2B3D6047-A90B-4B0C-80C1-638354C667A5}" destId="{27BE7760-F6B5-45EE-8956-941501131730}" srcOrd="0" destOrd="0" presId="urn:microsoft.com/office/officeart/2005/8/layout/process4"/>
    <dgm:cxn modelId="{B8638151-405C-4D85-8EDA-C76BA89D15F8}" type="presParOf" srcId="{2ADE2D3B-C947-42B6-8F99-1B3FEDC276D0}" destId="{6872A97C-D449-48B8-B48A-6414A82B5680}" srcOrd="3" destOrd="0" presId="urn:microsoft.com/office/officeart/2005/8/layout/process4"/>
    <dgm:cxn modelId="{3DBC7DF5-1DA1-4CD4-9B81-7FC82E0DC800}" type="presParOf" srcId="{2ADE2D3B-C947-42B6-8F99-1B3FEDC276D0}" destId="{E7A11DED-60A7-4BC3-89FE-F4E69397AE3C}" srcOrd="4" destOrd="0" presId="urn:microsoft.com/office/officeart/2005/8/layout/process4"/>
    <dgm:cxn modelId="{6EC3EF5A-F5B2-45D2-8389-547B6739181E}" type="presParOf" srcId="{E7A11DED-60A7-4BC3-89FE-F4E69397AE3C}" destId="{CF6C6E4E-5B5D-4471-9394-75F54A9377C8}" srcOrd="0" destOrd="0" presId="urn:microsoft.com/office/officeart/2005/8/layout/process4"/>
    <dgm:cxn modelId="{9E1374CE-9003-428A-B663-4B4AAAB6CBB8}" type="presParOf" srcId="{E7A11DED-60A7-4BC3-89FE-F4E69397AE3C}" destId="{C9E1EBD9-D03D-4086-B7FE-8CD684B69897}" srcOrd="1" destOrd="0" presId="urn:microsoft.com/office/officeart/2005/8/layout/process4"/>
    <dgm:cxn modelId="{B0D76111-9DE1-4976-B076-A2660DEB960E}" type="presParOf" srcId="{E7A11DED-60A7-4BC3-89FE-F4E69397AE3C}" destId="{D18F0391-1D2C-4B99-A316-22233E77FF40}" srcOrd="2" destOrd="0" presId="urn:microsoft.com/office/officeart/2005/8/layout/process4"/>
    <dgm:cxn modelId="{9756AA50-4F24-4478-B5CB-709FC7006C5F}" type="presParOf" srcId="{D18F0391-1D2C-4B99-A316-22233E77FF40}" destId="{CB273461-0642-4901-9B3B-9EBCF230DDBF}" srcOrd="0" destOrd="0" presId="urn:microsoft.com/office/officeart/2005/8/layout/process4"/>
    <dgm:cxn modelId="{1B5247E1-C7A1-4CA9-AEEF-912D354D8AD5}" type="presParOf" srcId="{2ADE2D3B-C947-42B6-8F99-1B3FEDC276D0}" destId="{477BA6E9-6A31-433E-AE09-3C4C08F9AFFD}" srcOrd="5" destOrd="0" presId="urn:microsoft.com/office/officeart/2005/8/layout/process4"/>
    <dgm:cxn modelId="{BDF1AED2-91AE-4055-B504-84547DBC9745}" type="presParOf" srcId="{2ADE2D3B-C947-42B6-8F99-1B3FEDC276D0}" destId="{62686E2A-BF86-480D-A01D-DDFAE5F5E8E8}" srcOrd="6" destOrd="0" presId="urn:microsoft.com/office/officeart/2005/8/layout/process4"/>
    <dgm:cxn modelId="{A598CD08-2352-4EFE-8E38-D01AF4EA7622}" type="presParOf" srcId="{62686E2A-BF86-480D-A01D-DDFAE5F5E8E8}" destId="{1EC5EF38-74C9-4808-86EF-4AFC5CB65931}" srcOrd="0" destOrd="0" presId="urn:microsoft.com/office/officeart/2005/8/layout/process4"/>
    <dgm:cxn modelId="{9A57711F-D320-4717-97D4-499C0E879E16}" type="presParOf" srcId="{62686E2A-BF86-480D-A01D-DDFAE5F5E8E8}" destId="{05301027-04BC-4541-BE60-F2A1C22690F8}" srcOrd="1" destOrd="0" presId="urn:microsoft.com/office/officeart/2005/8/layout/process4"/>
    <dgm:cxn modelId="{DBA59278-9587-4B0D-85D8-6130FB63F0BD}" type="presParOf" srcId="{62686E2A-BF86-480D-A01D-DDFAE5F5E8E8}" destId="{451C2562-08CE-430D-8173-7A2AB8276007}" srcOrd="2" destOrd="0" presId="urn:microsoft.com/office/officeart/2005/8/layout/process4"/>
    <dgm:cxn modelId="{0780E175-2972-4336-AF2D-ED5E06D61D04}" type="presParOf" srcId="{451C2562-08CE-430D-8173-7A2AB8276007}" destId="{4BE792FD-BCB4-44EB-8672-F4001B35D8D7}" srcOrd="0" destOrd="0" presId="urn:microsoft.com/office/officeart/2005/8/layout/process4"/>
  </dgm:cxnLst>
  <dgm:bg/>
  <dgm:whole/>
  <dgm:extLst>
    <a:ext uri="http://schemas.microsoft.com/office/drawing/2008/diagram">
      <dsp:dataModelExt xmlns:dsp="http://schemas.microsoft.com/office/drawing/2008/diagram" xmlns=""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7EBAEB6-D0E6-4EED-B716-2177AE58D86F}" type="doc">
      <dgm:prSet loTypeId="urn:microsoft.com/office/officeart/2005/8/layout/process4" loCatId="list" qsTypeId="urn:microsoft.com/office/officeart/2005/8/quickstyle/simple2" qsCatId="simple" csTypeId="urn:microsoft.com/office/officeart/2005/8/colors/accent1_1" csCatId="accent1" phldr="1"/>
      <dgm:spPr/>
      <dgm:t>
        <a:bodyPr/>
        <a:lstStyle/>
        <a:p>
          <a:endParaRPr lang="en-US"/>
        </a:p>
      </dgm:t>
    </dgm:pt>
    <dgm:pt modelId="{255C46B9-17B6-450C-8E38-9519AD0489EF}">
      <dgm:prSet phldrT="[Text]"/>
      <dgm:spPr/>
      <dgm:t>
        <a:bodyPr/>
        <a:lstStyle/>
        <a:p>
          <a:r>
            <a:rPr lang="en-US" dirty="0" smtClean="0"/>
            <a:t>Lesson 9</a:t>
          </a:r>
        </a:p>
      </dgm:t>
    </dgm:pt>
    <dgm:pt modelId="{2A22FD43-3FEA-4931-A58B-4D7F516A8BF7}" type="parTrans" cxnId="{E1316B67-9A9B-4CCF-A22C-C15341DA6BDB}">
      <dgm:prSet/>
      <dgm:spPr/>
      <dgm:t>
        <a:bodyPr/>
        <a:lstStyle/>
        <a:p>
          <a:endParaRPr lang="en-US"/>
        </a:p>
      </dgm:t>
    </dgm:pt>
    <dgm:pt modelId="{00A008E8-3B88-42C4-8BDD-F43409998BCE}" type="sibTrans" cxnId="{E1316B67-9A9B-4CCF-A22C-C15341DA6BDB}">
      <dgm:prSet/>
      <dgm:spPr/>
      <dgm:t>
        <a:bodyPr/>
        <a:lstStyle/>
        <a:p>
          <a:endParaRPr lang="en-US"/>
        </a:p>
      </dgm:t>
    </dgm:pt>
    <dgm:pt modelId="{63A1ED43-AC35-40AD-85BF-17DC05BD0938}">
      <dgm:prSet phldrT="[Text]"/>
      <dgm:spPr/>
      <dgm:t>
        <a:bodyPr/>
        <a:lstStyle/>
        <a:p>
          <a:r>
            <a:rPr lang="en-US" dirty="0" smtClean="0"/>
            <a:t>Lesson 10</a:t>
          </a:r>
          <a:endParaRPr lang="en-US" dirty="0"/>
        </a:p>
      </dgm:t>
    </dgm:pt>
    <dgm:pt modelId="{BDB36EB9-BBED-46D4-B8BE-263D92E244FB}" type="parTrans" cxnId="{13C73F3F-981E-4C94-B863-6F1052C347BE}">
      <dgm:prSet/>
      <dgm:spPr/>
      <dgm:t>
        <a:bodyPr/>
        <a:lstStyle/>
        <a:p>
          <a:endParaRPr lang="en-US"/>
        </a:p>
      </dgm:t>
    </dgm:pt>
    <dgm:pt modelId="{4DF2FFAD-E7C1-4C73-91BF-E7F0305EEAB6}" type="sibTrans" cxnId="{13C73F3F-981E-4C94-B863-6F1052C347BE}">
      <dgm:prSet/>
      <dgm:spPr/>
      <dgm:t>
        <a:bodyPr/>
        <a:lstStyle/>
        <a:p>
          <a:endParaRPr lang="en-US"/>
        </a:p>
      </dgm:t>
    </dgm:pt>
    <dgm:pt modelId="{C531B99D-2AAF-47B7-9ADC-940B51371CBC}">
      <dgm:prSet phldrT="[Text]" custT="1"/>
      <dgm:spPr/>
      <dgm:t>
        <a:bodyPr/>
        <a:lstStyle/>
        <a:p>
          <a:r>
            <a:rPr lang="en-US" sz="1400" dirty="0" smtClean="0"/>
            <a:t>DMA Data Transfers</a:t>
          </a:r>
        </a:p>
      </dgm:t>
    </dgm:pt>
    <dgm:pt modelId="{84FB757E-E4A2-456A-B805-5E1ECA582EE1}" type="parTrans" cxnId="{1CDA9F22-B7C8-43C9-961C-B867A9921DD3}">
      <dgm:prSet/>
      <dgm:spPr/>
      <dgm:t>
        <a:bodyPr/>
        <a:lstStyle/>
        <a:p>
          <a:endParaRPr lang="en-US"/>
        </a:p>
      </dgm:t>
    </dgm:pt>
    <dgm:pt modelId="{6F23B9F9-92F4-484C-9F78-32A761D17C7B}" type="sibTrans" cxnId="{1CDA9F22-B7C8-43C9-961C-B867A9921DD3}">
      <dgm:prSet/>
      <dgm:spPr/>
      <dgm:t>
        <a:bodyPr/>
        <a:lstStyle/>
        <a:p>
          <a:endParaRPr lang="en-US"/>
        </a:p>
      </dgm:t>
    </dgm:pt>
    <dgm:pt modelId="{83622ABD-E064-4BFC-916E-53B83E9021F8}">
      <dgm:prSet phldrT="[Text]" custT="1"/>
      <dgm:spPr/>
      <dgm:t>
        <a:bodyPr/>
        <a:lstStyle/>
        <a:p>
          <a:r>
            <a:rPr lang="en-US" sz="1400" dirty="0" smtClean="0"/>
            <a:t>Modular Programming</a:t>
          </a:r>
          <a:endParaRPr lang="en-US" sz="1400" dirty="0"/>
        </a:p>
      </dgm:t>
    </dgm:pt>
    <dgm:pt modelId="{589CFAA6-E7DA-40E7-BB3A-4677A82BF9D3}" type="parTrans" cxnId="{44F6D72A-26C3-4E77-A6D6-8CE64EA5ACDA}">
      <dgm:prSet/>
      <dgm:spPr/>
      <dgm:t>
        <a:bodyPr/>
        <a:lstStyle/>
        <a:p>
          <a:endParaRPr lang="en-US"/>
        </a:p>
      </dgm:t>
    </dgm:pt>
    <dgm:pt modelId="{18EB27F0-7989-42EA-95E0-56291E9DD6C3}" type="sibTrans" cxnId="{44F6D72A-26C3-4E77-A6D6-8CE64EA5ACDA}">
      <dgm:prSet/>
      <dgm:spPr/>
      <dgm:t>
        <a:bodyPr/>
        <a:lstStyle/>
        <a:p>
          <a:endParaRPr lang="en-US"/>
        </a:p>
      </dgm:t>
    </dgm:pt>
    <dgm:pt modelId="{2ADE2D3B-C947-42B6-8F99-1B3FEDC276D0}" type="pres">
      <dgm:prSet presAssocID="{17EBAEB6-D0E6-4EED-B716-2177AE58D86F}" presName="Name0" presStyleCnt="0">
        <dgm:presLayoutVars>
          <dgm:dir/>
          <dgm:animLvl val="lvl"/>
          <dgm:resizeHandles val="exact"/>
        </dgm:presLayoutVars>
      </dgm:prSet>
      <dgm:spPr/>
      <dgm:t>
        <a:bodyPr/>
        <a:lstStyle/>
        <a:p>
          <a:endParaRPr lang="en-US"/>
        </a:p>
      </dgm:t>
    </dgm:pt>
    <dgm:pt modelId="{545CDEB7-E2FF-4983-88A0-735C116712EE}" type="pres">
      <dgm:prSet presAssocID="{63A1ED43-AC35-40AD-85BF-17DC05BD0938}" presName="boxAndChildren" presStyleCnt="0"/>
      <dgm:spPr/>
    </dgm:pt>
    <dgm:pt modelId="{81FF15BB-034F-4AB9-B80C-BB3ED87D1F31}" type="pres">
      <dgm:prSet presAssocID="{63A1ED43-AC35-40AD-85BF-17DC05BD0938}" presName="parentTextBox" presStyleLbl="node1" presStyleIdx="0" presStyleCnt="2"/>
      <dgm:spPr/>
      <dgm:t>
        <a:bodyPr/>
        <a:lstStyle/>
        <a:p>
          <a:endParaRPr lang="en-US"/>
        </a:p>
      </dgm:t>
    </dgm:pt>
    <dgm:pt modelId="{CB5281D2-689F-4DCE-B56F-5C21635E1A17}" type="pres">
      <dgm:prSet presAssocID="{63A1ED43-AC35-40AD-85BF-17DC05BD0938}" presName="entireBox" presStyleLbl="node1" presStyleIdx="0" presStyleCnt="2"/>
      <dgm:spPr/>
      <dgm:t>
        <a:bodyPr/>
        <a:lstStyle/>
        <a:p>
          <a:endParaRPr lang="en-US"/>
        </a:p>
      </dgm:t>
    </dgm:pt>
    <dgm:pt modelId="{E7B95BDF-B855-4F6A-BCDB-DBD7A52BCB45}" type="pres">
      <dgm:prSet presAssocID="{63A1ED43-AC35-40AD-85BF-17DC05BD0938}" presName="descendantBox" presStyleCnt="0"/>
      <dgm:spPr/>
    </dgm:pt>
    <dgm:pt modelId="{BE88CBCF-1A00-46CD-B4A1-3DFB5FC7153A}" type="pres">
      <dgm:prSet presAssocID="{83622ABD-E064-4BFC-916E-53B83E9021F8}" presName="childTextBox" presStyleLbl="fgAccFollowNode1" presStyleIdx="0" presStyleCnt="2">
        <dgm:presLayoutVars>
          <dgm:bulletEnabled val="1"/>
        </dgm:presLayoutVars>
      </dgm:prSet>
      <dgm:spPr/>
      <dgm:t>
        <a:bodyPr/>
        <a:lstStyle/>
        <a:p>
          <a:endParaRPr lang="en-US"/>
        </a:p>
      </dgm:t>
    </dgm:pt>
    <dgm:pt modelId="{477BA6E9-6A31-433E-AE09-3C4C08F9AFFD}" type="pres">
      <dgm:prSet presAssocID="{00A008E8-3B88-42C4-8BDD-F43409998BCE}" presName="sp" presStyleCnt="0"/>
      <dgm:spPr/>
      <dgm:t>
        <a:bodyPr/>
        <a:lstStyle/>
        <a:p>
          <a:endParaRPr lang="en-US"/>
        </a:p>
      </dgm:t>
    </dgm:pt>
    <dgm:pt modelId="{62686E2A-BF86-480D-A01D-DDFAE5F5E8E8}" type="pres">
      <dgm:prSet presAssocID="{255C46B9-17B6-450C-8E38-9519AD0489EF}" presName="arrowAndChildren" presStyleCnt="0"/>
      <dgm:spPr/>
      <dgm:t>
        <a:bodyPr/>
        <a:lstStyle/>
        <a:p>
          <a:endParaRPr lang="en-US"/>
        </a:p>
      </dgm:t>
    </dgm:pt>
    <dgm:pt modelId="{1EC5EF38-74C9-4808-86EF-4AFC5CB65931}" type="pres">
      <dgm:prSet presAssocID="{255C46B9-17B6-450C-8E38-9519AD0489EF}" presName="parentTextArrow" presStyleLbl="node1" presStyleIdx="0" presStyleCnt="2"/>
      <dgm:spPr/>
      <dgm:t>
        <a:bodyPr/>
        <a:lstStyle/>
        <a:p>
          <a:endParaRPr lang="en-US"/>
        </a:p>
      </dgm:t>
    </dgm:pt>
    <dgm:pt modelId="{05301027-04BC-4541-BE60-F2A1C22690F8}" type="pres">
      <dgm:prSet presAssocID="{255C46B9-17B6-450C-8E38-9519AD0489EF}" presName="arrow" presStyleLbl="node1" presStyleIdx="1" presStyleCnt="2"/>
      <dgm:spPr/>
      <dgm:t>
        <a:bodyPr/>
        <a:lstStyle/>
        <a:p>
          <a:endParaRPr lang="en-US"/>
        </a:p>
      </dgm:t>
    </dgm:pt>
    <dgm:pt modelId="{451C2562-08CE-430D-8173-7A2AB8276007}" type="pres">
      <dgm:prSet presAssocID="{255C46B9-17B6-450C-8E38-9519AD0489EF}" presName="descendantArrow" presStyleCnt="0"/>
      <dgm:spPr/>
      <dgm:t>
        <a:bodyPr/>
        <a:lstStyle/>
        <a:p>
          <a:endParaRPr lang="en-US"/>
        </a:p>
      </dgm:t>
    </dgm:pt>
    <dgm:pt modelId="{4BE792FD-BCB4-44EB-8672-F4001B35D8D7}" type="pres">
      <dgm:prSet presAssocID="{C531B99D-2AAF-47B7-9ADC-940B51371CBC}" presName="childTextArrow" presStyleLbl="fgAccFollowNode1" presStyleIdx="1" presStyleCnt="2">
        <dgm:presLayoutVars>
          <dgm:bulletEnabled val="1"/>
        </dgm:presLayoutVars>
      </dgm:prSet>
      <dgm:spPr/>
      <dgm:t>
        <a:bodyPr/>
        <a:lstStyle/>
        <a:p>
          <a:endParaRPr lang="en-US"/>
        </a:p>
      </dgm:t>
    </dgm:pt>
  </dgm:ptLst>
  <dgm:cxnLst>
    <dgm:cxn modelId="{44F6D72A-26C3-4E77-A6D6-8CE64EA5ACDA}" srcId="{63A1ED43-AC35-40AD-85BF-17DC05BD0938}" destId="{83622ABD-E064-4BFC-916E-53B83E9021F8}" srcOrd="0" destOrd="0" parTransId="{589CFAA6-E7DA-40E7-BB3A-4677A82BF9D3}" sibTransId="{18EB27F0-7989-42EA-95E0-56291E9DD6C3}"/>
    <dgm:cxn modelId="{E9152242-2BE6-497C-8107-D4D26FFFBE23}" type="presOf" srcId="{63A1ED43-AC35-40AD-85BF-17DC05BD0938}" destId="{81FF15BB-034F-4AB9-B80C-BB3ED87D1F31}" srcOrd="0" destOrd="0" presId="urn:microsoft.com/office/officeart/2005/8/layout/process4"/>
    <dgm:cxn modelId="{1CDA9F22-B7C8-43C9-961C-B867A9921DD3}" srcId="{255C46B9-17B6-450C-8E38-9519AD0489EF}" destId="{C531B99D-2AAF-47B7-9ADC-940B51371CBC}" srcOrd="0" destOrd="0" parTransId="{84FB757E-E4A2-456A-B805-5E1ECA582EE1}" sibTransId="{6F23B9F9-92F4-484C-9F78-32A761D17C7B}"/>
    <dgm:cxn modelId="{B0D9584F-7CAA-4D87-870D-5C92071FBD50}" type="presOf" srcId="{17EBAEB6-D0E6-4EED-B716-2177AE58D86F}" destId="{2ADE2D3B-C947-42B6-8F99-1B3FEDC276D0}" srcOrd="0" destOrd="0" presId="urn:microsoft.com/office/officeart/2005/8/layout/process4"/>
    <dgm:cxn modelId="{883FB826-DD0B-4C94-82AF-0E00213B6240}" type="presOf" srcId="{63A1ED43-AC35-40AD-85BF-17DC05BD0938}" destId="{CB5281D2-689F-4DCE-B56F-5C21635E1A17}" srcOrd="1" destOrd="0" presId="urn:microsoft.com/office/officeart/2005/8/layout/process4"/>
    <dgm:cxn modelId="{13B49F5F-1A0B-4CA2-B1AF-53E1C064DE54}" type="presOf" srcId="{255C46B9-17B6-450C-8E38-9519AD0489EF}" destId="{1EC5EF38-74C9-4808-86EF-4AFC5CB65931}" srcOrd="0" destOrd="0" presId="urn:microsoft.com/office/officeart/2005/8/layout/process4"/>
    <dgm:cxn modelId="{4DD92600-DEC0-4DD3-ACBD-0BD0F82F9941}" type="presOf" srcId="{255C46B9-17B6-450C-8E38-9519AD0489EF}" destId="{05301027-04BC-4541-BE60-F2A1C22690F8}" srcOrd="1" destOrd="0" presId="urn:microsoft.com/office/officeart/2005/8/layout/process4"/>
    <dgm:cxn modelId="{13C73F3F-981E-4C94-B863-6F1052C347BE}" srcId="{17EBAEB6-D0E6-4EED-B716-2177AE58D86F}" destId="{63A1ED43-AC35-40AD-85BF-17DC05BD0938}" srcOrd="1" destOrd="0" parTransId="{BDB36EB9-BBED-46D4-B8BE-263D92E244FB}" sibTransId="{4DF2FFAD-E7C1-4C73-91BF-E7F0305EEAB6}"/>
    <dgm:cxn modelId="{8627CF9D-B361-4152-AF51-D182B6C97AF1}" type="presOf" srcId="{C531B99D-2AAF-47B7-9ADC-940B51371CBC}" destId="{4BE792FD-BCB4-44EB-8672-F4001B35D8D7}" srcOrd="0" destOrd="0" presId="urn:microsoft.com/office/officeart/2005/8/layout/process4"/>
    <dgm:cxn modelId="{E1316B67-9A9B-4CCF-A22C-C15341DA6BDB}" srcId="{17EBAEB6-D0E6-4EED-B716-2177AE58D86F}" destId="{255C46B9-17B6-450C-8E38-9519AD0489EF}" srcOrd="0" destOrd="0" parTransId="{2A22FD43-3FEA-4931-A58B-4D7F516A8BF7}" sibTransId="{00A008E8-3B88-42C4-8BDD-F43409998BCE}"/>
    <dgm:cxn modelId="{713D0806-C214-4827-9471-8610929CCC3F}" type="presOf" srcId="{83622ABD-E064-4BFC-916E-53B83E9021F8}" destId="{BE88CBCF-1A00-46CD-B4A1-3DFB5FC7153A}" srcOrd="0" destOrd="0" presId="urn:microsoft.com/office/officeart/2005/8/layout/process4"/>
    <dgm:cxn modelId="{447531A4-C854-4532-B17E-38A2525F238D}" type="presParOf" srcId="{2ADE2D3B-C947-42B6-8F99-1B3FEDC276D0}" destId="{545CDEB7-E2FF-4983-88A0-735C116712EE}" srcOrd="0" destOrd="0" presId="urn:microsoft.com/office/officeart/2005/8/layout/process4"/>
    <dgm:cxn modelId="{C2903353-9953-4D92-9631-32468735538B}" type="presParOf" srcId="{545CDEB7-E2FF-4983-88A0-735C116712EE}" destId="{81FF15BB-034F-4AB9-B80C-BB3ED87D1F31}" srcOrd="0" destOrd="0" presId="urn:microsoft.com/office/officeart/2005/8/layout/process4"/>
    <dgm:cxn modelId="{BDBDC620-832D-46D7-82DB-248E0BF626EA}" type="presParOf" srcId="{545CDEB7-E2FF-4983-88A0-735C116712EE}" destId="{CB5281D2-689F-4DCE-B56F-5C21635E1A17}" srcOrd="1" destOrd="0" presId="urn:microsoft.com/office/officeart/2005/8/layout/process4"/>
    <dgm:cxn modelId="{7F5A9689-3905-4566-BC8A-3523835387B7}" type="presParOf" srcId="{545CDEB7-E2FF-4983-88A0-735C116712EE}" destId="{E7B95BDF-B855-4F6A-BCDB-DBD7A52BCB45}" srcOrd="2" destOrd="0" presId="urn:microsoft.com/office/officeart/2005/8/layout/process4"/>
    <dgm:cxn modelId="{8CD25B0F-46E9-4E80-BE3E-4E91C47E59C4}" type="presParOf" srcId="{E7B95BDF-B855-4F6A-BCDB-DBD7A52BCB45}" destId="{BE88CBCF-1A00-46CD-B4A1-3DFB5FC7153A}" srcOrd="0" destOrd="0" presId="urn:microsoft.com/office/officeart/2005/8/layout/process4"/>
    <dgm:cxn modelId="{E7621B7C-C9C5-4EA1-8BBE-67D6367D54F4}" type="presParOf" srcId="{2ADE2D3B-C947-42B6-8F99-1B3FEDC276D0}" destId="{477BA6E9-6A31-433E-AE09-3C4C08F9AFFD}" srcOrd="1" destOrd="0" presId="urn:microsoft.com/office/officeart/2005/8/layout/process4"/>
    <dgm:cxn modelId="{7A4C8FD7-C091-4D8B-AB90-CD65D99A2EA7}" type="presParOf" srcId="{2ADE2D3B-C947-42B6-8F99-1B3FEDC276D0}" destId="{62686E2A-BF86-480D-A01D-DDFAE5F5E8E8}" srcOrd="2" destOrd="0" presId="urn:microsoft.com/office/officeart/2005/8/layout/process4"/>
    <dgm:cxn modelId="{2890DCDF-7865-4936-BF08-C7B1913E1D0E}" type="presParOf" srcId="{62686E2A-BF86-480D-A01D-DDFAE5F5E8E8}" destId="{1EC5EF38-74C9-4808-86EF-4AFC5CB65931}" srcOrd="0" destOrd="0" presId="urn:microsoft.com/office/officeart/2005/8/layout/process4"/>
    <dgm:cxn modelId="{63A3F072-3703-49EA-9B5B-51F8B35F305E}" type="presParOf" srcId="{62686E2A-BF86-480D-A01D-DDFAE5F5E8E8}" destId="{05301027-04BC-4541-BE60-F2A1C22690F8}" srcOrd="1" destOrd="0" presId="urn:microsoft.com/office/officeart/2005/8/layout/process4"/>
    <dgm:cxn modelId="{D46E1539-B714-44CB-888A-F352849846E0}" type="presParOf" srcId="{62686E2A-BF86-480D-A01D-DDFAE5F5E8E8}" destId="{451C2562-08CE-430D-8173-7A2AB8276007}" srcOrd="2" destOrd="0" presId="urn:microsoft.com/office/officeart/2005/8/layout/process4"/>
    <dgm:cxn modelId="{021187E2-BDB7-4637-945B-AF2C6281DA4E}" type="presParOf" srcId="{451C2562-08CE-430D-8173-7A2AB8276007}" destId="{4BE792FD-BCB4-44EB-8672-F4001B35D8D7}" srcOrd="0" destOrd="0" presId="urn:microsoft.com/office/officeart/2005/8/layout/process4"/>
  </dgm:cxnLst>
  <dgm:bg/>
  <dgm:whole/>
  <dgm:extLst>
    <a:ext uri="http://schemas.microsoft.com/office/drawing/2008/diagram">
      <dsp:dataModelExt xmlns:dsp="http://schemas.microsoft.com/office/drawing/2008/diagram" xmlns="" relId="rId1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B8004F8-786C-4015-867C-5BCB7EA29C2F}" type="doc">
      <dgm:prSet loTypeId="urn:microsoft.com/office/officeart/2005/8/layout/hProcess4" loCatId="process" qsTypeId="urn:microsoft.com/office/officeart/2005/8/quickstyle/simple5" qsCatId="simple" csTypeId="urn:microsoft.com/office/officeart/2005/8/colors/accent0_3" csCatId="mainScheme" phldr="1"/>
      <dgm:spPr/>
      <dgm:t>
        <a:bodyPr/>
        <a:lstStyle/>
        <a:p>
          <a:endParaRPr lang="en-US"/>
        </a:p>
      </dgm:t>
    </dgm:pt>
    <dgm:pt modelId="{091F02A8-BA04-4C04-9D48-AA2FD77C336E}">
      <dgm:prSet phldrT="[Text]"/>
      <dgm:spPr/>
      <dgm:t>
        <a:bodyPr/>
        <a:lstStyle/>
        <a:p>
          <a:r>
            <a:rPr lang="en-US" dirty="0" smtClean="0"/>
            <a:t>LabVIEW FPGA</a:t>
          </a:r>
          <a:endParaRPr lang="en-US" dirty="0"/>
        </a:p>
      </dgm:t>
    </dgm:pt>
    <dgm:pt modelId="{F3A8A12D-ABF9-4ACF-8DF0-BB35FFCDD45D}" type="parTrans" cxnId="{36C4689F-48BC-423C-847A-58B11632EF43}">
      <dgm:prSet/>
      <dgm:spPr/>
      <dgm:t>
        <a:bodyPr/>
        <a:lstStyle/>
        <a:p>
          <a:endParaRPr lang="en-US"/>
        </a:p>
      </dgm:t>
    </dgm:pt>
    <dgm:pt modelId="{2CCC7AE2-048A-4956-8746-22C8FDD6270A}" type="sibTrans" cxnId="{36C4689F-48BC-423C-847A-58B11632EF43}">
      <dgm:prSet/>
      <dgm:spPr/>
      <dgm:t>
        <a:bodyPr/>
        <a:lstStyle/>
        <a:p>
          <a:endParaRPr lang="en-US" dirty="0"/>
        </a:p>
      </dgm:t>
    </dgm:pt>
    <dgm:pt modelId="{0E0FE955-D080-45A5-B121-D6A05F523475}">
      <dgm:prSet phldrT="[Text]"/>
      <dgm:spPr>
        <a:solidFill>
          <a:schemeClr val="accent1">
            <a:alpha val="90000"/>
          </a:schemeClr>
        </a:solidFill>
      </dgm:spPr>
      <dgm:t>
        <a:bodyPr anchor="ctr" anchorCtr="1"/>
        <a:lstStyle/>
        <a:p>
          <a:r>
            <a:rPr lang="en-US" dirty="0" smtClean="0"/>
            <a:t>LabVIEW VI</a:t>
          </a:r>
          <a:endParaRPr lang="en-US" dirty="0"/>
        </a:p>
      </dgm:t>
    </dgm:pt>
    <dgm:pt modelId="{6738E1A7-36F4-4AF0-8E95-C3EEF792E6DB}" type="parTrans" cxnId="{A24DE4B7-8A9A-499C-9753-D4C826CCD0E9}">
      <dgm:prSet/>
      <dgm:spPr/>
      <dgm:t>
        <a:bodyPr/>
        <a:lstStyle/>
        <a:p>
          <a:endParaRPr lang="en-US"/>
        </a:p>
      </dgm:t>
    </dgm:pt>
    <dgm:pt modelId="{6FDCA7D9-7455-4A84-93C7-3ACB7D483C07}" type="sibTrans" cxnId="{A24DE4B7-8A9A-499C-9753-D4C826CCD0E9}">
      <dgm:prSet/>
      <dgm:spPr/>
      <dgm:t>
        <a:bodyPr/>
        <a:lstStyle/>
        <a:p>
          <a:endParaRPr lang="en-US"/>
        </a:p>
      </dgm:t>
    </dgm:pt>
    <dgm:pt modelId="{18A698A2-B0B6-41D3-95C6-D9C6A33AB601}">
      <dgm:prSet phldrT="[Text]"/>
      <dgm:spPr/>
      <dgm:t>
        <a:bodyPr/>
        <a:lstStyle/>
        <a:p>
          <a:r>
            <a:rPr lang="en-US" dirty="0" smtClean="0"/>
            <a:t>Xilinx  ISE Compiler</a:t>
          </a:r>
          <a:endParaRPr lang="en-US" dirty="0"/>
        </a:p>
      </dgm:t>
    </dgm:pt>
    <dgm:pt modelId="{C1541CF1-995B-40AB-8A92-3A3D995B1F0A}" type="parTrans" cxnId="{BAEE7F4A-27B3-4EE8-87CD-9A845145091E}">
      <dgm:prSet/>
      <dgm:spPr/>
      <dgm:t>
        <a:bodyPr/>
        <a:lstStyle/>
        <a:p>
          <a:endParaRPr lang="en-US"/>
        </a:p>
      </dgm:t>
    </dgm:pt>
    <dgm:pt modelId="{FECE775C-DBFF-4911-88D5-9BBA6D0C8D9C}" type="sibTrans" cxnId="{BAEE7F4A-27B3-4EE8-87CD-9A845145091E}">
      <dgm:prSet/>
      <dgm:spPr/>
      <dgm:t>
        <a:bodyPr/>
        <a:lstStyle/>
        <a:p>
          <a:endParaRPr lang="en-US" dirty="0"/>
        </a:p>
      </dgm:t>
    </dgm:pt>
    <dgm:pt modelId="{EFDE1F93-B3B7-4B8A-A465-453ECC08187B}">
      <dgm:prSet phldrT="[Text]"/>
      <dgm:spPr>
        <a:solidFill>
          <a:schemeClr val="accent1">
            <a:lumMod val="20000"/>
            <a:lumOff val="80000"/>
            <a:alpha val="90000"/>
          </a:schemeClr>
        </a:solidFill>
      </dgm:spPr>
      <dgm:t>
        <a:bodyPr anchor="ctr" anchorCtr="1"/>
        <a:lstStyle/>
        <a:p>
          <a:r>
            <a:rPr lang="en-US" dirty="0" smtClean="0"/>
            <a:t>VHDL Constraints</a:t>
          </a:r>
          <a:endParaRPr lang="en-US" dirty="0"/>
        </a:p>
      </dgm:t>
    </dgm:pt>
    <dgm:pt modelId="{06E159E2-D455-4B87-A53F-178DF3FA2D47}" type="parTrans" cxnId="{400E1C42-2AF0-4487-B290-3B661CAB21B8}">
      <dgm:prSet/>
      <dgm:spPr/>
      <dgm:t>
        <a:bodyPr/>
        <a:lstStyle/>
        <a:p>
          <a:endParaRPr lang="en-US"/>
        </a:p>
      </dgm:t>
    </dgm:pt>
    <dgm:pt modelId="{ADE536BE-8AE3-40C0-90E7-952E89085099}" type="sibTrans" cxnId="{400E1C42-2AF0-4487-B290-3B661CAB21B8}">
      <dgm:prSet/>
      <dgm:spPr/>
      <dgm:t>
        <a:bodyPr/>
        <a:lstStyle/>
        <a:p>
          <a:endParaRPr lang="en-US"/>
        </a:p>
      </dgm:t>
    </dgm:pt>
    <dgm:pt modelId="{45E184EB-39E8-4043-9CEB-EBD32B61E69A}">
      <dgm:prSet phldrT="[Text]"/>
      <dgm:spPr/>
      <dgm:t>
        <a:bodyPr/>
        <a:lstStyle/>
        <a:p>
          <a:r>
            <a:rPr lang="en-US" dirty="0" smtClean="0"/>
            <a:t>LabVIEW FPGA</a:t>
          </a:r>
          <a:endParaRPr lang="en-US" dirty="0"/>
        </a:p>
      </dgm:t>
    </dgm:pt>
    <dgm:pt modelId="{0887C2C4-5FB3-4295-A6C4-50BE6FB80832}" type="parTrans" cxnId="{5FE2170E-60B3-4F02-95A9-17B7C62A302B}">
      <dgm:prSet/>
      <dgm:spPr/>
      <dgm:t>
        <a:bodyPr/>
        <a:lstStyle/>
        <a:p>
          <a:endParaRPr lang="en-US"/>
        </a:p>
      </dgm:t>
    </dgm:pt>
    <dgm:pt modelId="{E90BFD80-B40A-42C3-B6A3-D4EB8FE95338}" type="sibTrans" cxnId="{5FE2170E-60B3-4F02-95A9-17B7C62A302B}">
      <dgm:prSet/>
      <dgm:spPr/>
      <dgm:t>
        <a:bodyPr/>
        <a:lstStyle/>
        <a:p>
          <a:endParaRPr lang="en-US" dirty="0"/>
        </a:p>
      </dgm:t>
    </dgm:pt>
    <dgm:pt modelId="{67379098-FF5C-42DF-B6C4-FE217CB9DC21}">
      <dgm:prSet phldrT="[Text]"/>
      <dgm:spPr>
        <a:solidFill>
          <a:schemeClr val="accent1">
            <a:lumMod val="20000"/>
            <a:lumOff val="80000"/>
            <a:alpha val="90000"/>
          </a:schemeClr>
        </a:solidFill>
      </dgm:spPr>
      <dgm:t>
        <a:bodyPr anchor="ctr" anchorCtr="1"/>
        <a:lstStyle/>
        <a:p>
          <a:r>
            <a:rPr lang="en-US" dirty="0" smtClean="0"/>
            <a:t>Bitfile</a:t>
          </a:r>
          <a:endParaRPr lang="en-US" dirty="0"/>
        </a:p>
      </dgm:t>
    </dgm:pt>
    <dgm:pt modelId="{DC812FDE-2BD8-421B-817F-CE434D86B647}" type="parTrans" cxnId="{DB4BED87-4E0E-4C13-83D0-C1D904D042BF}">
      <dgm:prSet/>
      <dgm:spPr/>
      <dgm:t>
        <a:bodyPr/>
        <a:lstStyle/>
        <a:p>
          <a:endParaRPr lang="en-US"/>
        </a:p>
      </dgm:t>
    </dgm:pt>
    <dgm:pt modelId="{10A2BD84-08F7-45F6-9B09-A1C33C809B45}" type="sibTrans" cxnId="{DB4BED87-4E0E-4C13-83D0-C1D904D042BF}">
      <dgm:prSet/>
      <dgm:spPr/>
      <dgm:t>
        <a:bodyPr/>
        <a:lstStyle/>
        <a:p>
          <a:endParaRPr lang="en-US"/>
        </a:p>
      </dgm:t>
    </dgm:pt>
    <dgm:pt modelId="{0B934558-A86D-4D29-B462-DC318BBA4290}">
      <dgm:prSet/>
      <dgm:spPr/>
      <dgm:t>
        <a:bodyPr/>
        <a:lstStyle/>
        <a:p>
          <a:endParaRPr lang="en-US" dirty="0"/>
        </a:p>
      </dgm:t>
    </dgm:pt>
    <dgm:pt modelId="{36044BD0-0E74-4C3E-BB01-FB994AB0E8B2}" type="parTrans" cxnId="{D06BD980-283E-420B-AE42-077663E0AB27}">
      <dgm:prSet/>
      <dgm:spPr/>
      <dgm:t>
        <a:bodyPr/>
        <a:lstStyle/>
        <a:p>
          <a:endParaRPr lang="en-US"/>
        </a:p>
      </dgm:t>
    </dgm:pt>
    <dgm:pt modelId="{A6EF8CD4-331F-4A75-B4E3-06DEB8328A8C}" type="sibTrans" cxnId="{D06BD980-283E-420B-AE42-077663E0AB27}">
      <dgm:prSet/>
      <dgm:spPr/>
      <dgm:t>
        <a:bodyPr/>
        <a:lstStyle/>
        <a:p>
          <a:endParaRPr lang="en-US"/>
        </a:p>
      </dgm:t>
    </dgm:pt>
    <dgm:pt modelId="{9C03C573-DC91-4998-88CF-84E7B6CB8669}" type="pres">
      <dgm:prSet presAssocID="{CB8004F8-786C-4015-867C-5BCB7EA29C2F}" presName="Name0" presStyleCnt="0">
        <dgm:presLayoutVars>
          <dgm:dir/>
          <dgm:animLvl val="lvl"/>
          <dgm:resizeHandles val="exact"/>
        </dgm:presLayoutVars>
      </dgm:prSet>
      <dgm:spPr/>
      <dgm:t>
        <a:bodyPr/>
        <a:lstStyle/>
        <a:p>
          <a:endParaRPr lang="en-US"/>
        </a:p>
      </dgm:t>
    </dgm:pt>
    <dgm:pt modelId="{F14E0AAC-20A3-46DE-89E8-D75B9CF338A3}" type="pres">
      <dgm:prSet presAssocID="{CB8004F8-786C-4015-867C-5BCB7EA29C2F}" presName="tSp" presStyleCnt="0"/>
      <dgm:spPr/>
    </dgm:pt>
    <dgm:pt modelId="{E94BE5EB-F408-402E-B3CB-58AADCD81AE1}" type="pres">
      <dgm:prSet presAssocID="{CB8004F8-786C-4015-867C-5BCB7EA29C2F}" presName="bSp" presStyleCnt="0"/>
      <dgm:spPr/>
    </dgm:pt>
    <dgm:pt modelId="{8E379A8C-6DA3-4A47-8F4C-802A07A3C26E}" type="pres">
      <dgm:prSet presAssocID="{CB8004F8-786C-4015-867C-5BCB7EA29C2F}" presName="process" presStyleCnt="0"/>
      <dgm:spPr/>
    </dgm:pt>
    <dgm:pt modelId="{0CF2444D-4243-4155-A0F4-2BD9A562FB18}" type="pres">
      <dgm:prSet presAssocID="{091F02A8-BA04-4C04-9D48-AA2FD77C336E}" presName="composite1" presStyleCnt="0"/>
      <dgm:spPr/>
    </dgm:pt>
    <dgm:pt modelId="{2EBF531A-112B-42C1-A9D8-8006A293176C}" type="pres">
      <dgm:prSet presAssocID="{091F02A8-BA04-4C04-9D48-AA2FD77C336E}" presName="dummyNode1" presStyleLbl="node1" presStyleIdx="0" presStyleCnt="4"/>
      <dgm:spPr/>
    </dgm:pt>
    <dgm:pt modelId="{ACD1C8A6-11DD-4137-9C57-1F22C1C3709F}" type="pres">
      <dgm:prSet presAssocID="{091F02A8-BA04-4C04-9D48-AA2FD77C336E}" presName="childNode1" presStyleLbl="bgAcc1" presStyleIdx="0" presStyleCnt="4" custScaleX="117723">
        <dgm:presLayoutVars>
          <dgm:bulletEnabled val="1"/>
        </dgm:presLayoutVars>
      </dgm:prSet>
      <dgm:spPr/>
      <dgm:t>
        <a:bodyPr/>
        <a:lstStyle/>
        <a:p>
          <a:endParaRPr lang="en-US"/>
        </a:p>
      </dgm:t>
    </dgm:pt>
    <dgm:pt modelId="{FC9ABFAC-B5C2-4CB9-973F-D35FCC9446A3}" type="pres">
      <dgm:prSet presAssocID="{091F02A8-BA04-4C04-9D48-AA2FD77C336E}" presName="childNode1tx" presStyleLbl="bgAcc1" presStyleIdx="0" presStyleCnt="4">
        <dgm:presLayoutVars>
          <dgm:bulletEnabled val="1"/>
        </dgm:presLayoutVars>
      </dgm:prSet>
      <dgm:spPr/>
      <dgm:t>
        <a:bodyPr/>
        <a:lstStyle/>
        <a:p>
          <a:endParaRPr lang="en-US"/>
        </a:p>
      </dgm:t>
    </dgm:pt>
    <dgm:pt modelId="{44E834D8-7F42-4199-B5E4-BE563FEC671F}" type="pres">
      <dgm:prSet presAssocID="{091F02A8-BA04-4C04-9D48-AA2FD77C336E}" presName="parentNode1" presStyleLbl="node1" presStyleIdx="0" presStyleCnt="4" custLinFactNeighborY="30298">
        <dgm:presLayoutVars>
          <dgm:chMax val="1"/>
          <dgm:bulletEnabled val="1"/>
        </dgm:presLayoutVars>
      </dgm:prSet>
      <dgm:spPr/>
      <dgm:t>
        <a:bodyPr/>
        <a:lstStyle/>
        <a:p>
          <a:endParaRPr lang="en-US"/>
        </a:p>
      </dgm:t>
    </dgm:pt>
    <dgm:pt modelId="{3665563C-5647-436C-AB2B-C1FEA0F7B755}" type="pres">
      <dgm:prSet presAssocID="{091F02A8-BA04-4C04-9D48-AA2FD77C336E}" presName="connSite1" presStyleCnt="0"/>
      <dgm:spPr/>
    </dgm:pt>
    <dgm:pt modelId="{19EF8027-A876-4F8B-B4DB-DCD2988163F1}" type="pres">
      <dgm:prSet presAssocID="{2CCC7AE2-048A-4956-8746-22C8FDD6270A}" presName="Name9" presStyleLbl="sibTrans2D1" presStyleIdx="0" presStyleCnt="3"/>
      <dgm:spPr/>
      <dgm:t>
        <a:bodyPr/>
        <a:lstStyle/>
        <a:p>
          <a:endParaRPr lang="en-US"/>
        </a:p>
      </dgm:t>
    </dgm:pt>
    <dgm:pt modelId="{F8229C5C-F433-4405-B1C0-2EA7643E569A}" type="pres">
      <dgm:prSet presAssocID="{18A698A2-B0B6-41D3-95C6-D9C6A33AB601}" presName="composite2" presStyleCnt="0"/>
      <dgm:spPr/>
    </dgm:pt>
    <dgm:pt modelId="{56DA1269-8C27-41A3-AC8E-64F388A3F863}" type="pres">
      <dgm:prSet presAssocID="{18A698A2-B0B6-41D3-95C6-D9C6A33AB601}" presName="dummyNode2" presStyleLbl="node1" presStyleIdx="0" presStyleCnt="4"/>
      <dgm:spPr/>
    </dgm:pt>
    <dgm:pt modelId="{FEBE26CC-2169-45D8-9D67-F0376C9D72A4}" type="pres">
      <dgm:prSet presAssocID="{18A698A2-B0B6-41D3-95C6-D9C6A33AB601}" presName="childNode2" presStyleLbl="bgAcc1" presStyleIdx="1" presStyleCnt="4">
        <dgm:presLayoutVars>
          <dgm:bulletEnabled val="1"/>
        </dgm:presLayoutVars>
      </dgm:prSet>
      <dgm:spPr/>
      <dgm:t>
        <a:bodyPr/>
        <a:lstStyle/>
        <a:p>
          <a:endParaRPr lang="en-US"/>
        </a:p>
      </dgm:t>
    </dgm:pt>
    <dgm:pt modelId="{B21D269A-CB3D-4A11-8F23-F51183202C3A}" type="pres">
      <dgm:prSet presAssocID="{18A698A2-B0B6-41D3-95C6-D9C6A33AB601}" presName="childNode2tx" presStyleLbl="bgAcc1" presStyleIdx="1" presStyleCnt="4">
        <dgm:presLayoutVars>
          <dgm:bulletEnabled val="1"/>
        </dgm:presLayoutVars>
      </dgm:prSet>
      <dgm:spPr/>
      <dgm:t>
        <a:bodyPr/>
        <a:lstStyle/>
        <a:p>
          <a:endParaRPr lang="en-US"/>
        </a:p>
      </dgm:t>
    </dgm:pt>
    <dgm:pt modelId="{D4BDBEBA-0602-4B91-ACFA-9946FEB9DD31}" type="pres">
      <dgm:prSet presAssocID="{18A698A2-B0B6-41D3-95C6-D9C6A33AB601}" presName="parentNode2" presStyleLbl="node1" presStyleIdx="1" presStyleCnt="4">
        <dgm:presLayoutVars>
          <dgm:chMax val="0"/>
          <dgm:bulletEnabled val="1"/>
        </dgm:presLayoutVars>
      </dgm:prSet>
      <dgm:spPr/>
      <dgm:t>
        <a:bodyPr/>
        <a:lstStyle/>
        <a:p>
          <a:endParaRPr lang="en-US"/>
        </a:p>
      </dgm:t>
    </dgm:pt>
    <dgm:pt modelId="{0BF5D4EF-D53D-4792-8FFA-BCCF0543AF92}" type="pres">
      <dgm:prSet presAssocID="{18A698A2-B0B6-41D3-95C6-D9C6A33AB601}" presName="connSite2" presStyleCnt="0"/>
      <dgm:spPr/>
    </dgm:pt>
    <dgm:pt modelId="{6039D4D7-29C6-44E2-B537-376A370D4960}" type="pres">
      <dgm:prSet presAssocID="{FECE775C-DBFF-4911-88D5-9BBA6D0C8D9C}" presName="Name18" presStyleLbl="sibTrans2D1" presStyleIdx="1" presStyleCnt="3"/>
      <dgm:spPr/>
      <dgm:t>
        <a:bodyPr/>
        <a:lstStyle/>
        <a:p>
          <a:endParaRPr lang="en-US"/>
        </a:p>
      </dgm:t>
    </dgm:pt>
    <dgm:pt modelId="{7ED944CE-FB79-4CF3-93B7-75EFDCF13D15}" type="pres">
      <dgm:prSet presAssocID="{45E184EB-39E8-4043-9CEB-EBD32B61E69A}" presName="composite1" presStyleCnt="0"/>
      <dgm:spPr/>
    </dgm:pt>
    <dgm:pt modelId="{72C1C8C0-5845-41FD-A896-B811D0BAC237}" type="pres">
      <dgm:prSet presAssocID="{45E184EB-39E8-4043-9CEB-EBD32B61E69A}" presName="dummyNode1" presStyleLbl="node1" presStyleIdx="1" presStyleCnt="4"/>
      <dgm:spPr/>
    </dgm:pt>
    <dgm:pt modelId="{85768487-C759-4D12-987C-19D593553FA9}" type="pres">
      <dgm:prSet presAssocID="{45E184EB-39E8-4043-9CEB-EBD32B61E69A}" presName="childNode1" presStyleLbl="bgAcc1" presStyleIdx="2" presStyleCnt="4" custScaleX="77338" custLinFactNeighborX="-14964">
        <dgm:presLayoutVars>
          <dgm:bulletEnabled val="1"/>
        </dgm:presLayoutVars>
      </dgm:prSet>
      <dgm:spPr/>
      <dgm:t>
        <a:bodyPr/>
        <a:lstStyle/>
        <a:p>
          <a:endParaRPr lang="en-US"/>
        </a:p>
      </dgm:t>
    </dgm:pt>
    <dgm:pt modelId="{CD89E3C7-41DB-4627-87DF-4438B3EE17B9}" type="pres">
      <dgm:prSet presAssocID="{45E184EB-39E8-4043-9CEB-EBD32B61E69A}" presName="childNode1tx" presStyleLbl="bgAcc1" presStyleIdx="2" presStyleCnt="4">
        <dgm:presLayoutVars>
          <dgm:bulletEnabled val="1"/>
        </dgm:presLayoutVars>
      </dgm:prSet>
      <dgm:spPr/>
      <dgm:t>
        <a:bodyPr/>
        <a:lstStyle/>
        <a:p>
          <a:endParaRPr lang="en-US"/>
        </a:p>
      </dgm:t>
    </dgm:pt>
    <dgm:pt modelId="{341A0915-4287-4656-B2D0-15D499DDD46D}" type="pres">
      <dgm:prSet presAssocID="{45E184EB-39E8-4043-9CEB-EBD32B61E69A}" presName="parentNode1" presStyleLbl="node1" presStyleIdx="2" presStyleCnt="4" custLinFactNeighborX="-13627" custLinFactNeighborY="24466">
        <dgm:presLayoutVars>
          <dgm:chMax val="1"/>
          <dgm:bulletEnabled val="1"/>
        </dgm:presLayoutVars>
      </dgm:prSet>
      <dgm:spPr/>
      <dgm:t>
        <a:bodyPr/>
        <a:lstStyle/>
        <a:p>
          <a:endParaRPr lang="en-US"/>
        </a:p>
      </dgm:t>
    </dgm:pt>
    <dgm:pt modelId="{3049DA88-45D1-49F8-A261-899937E07346}" type="pres">
      <dgm:prSet presAssocID="{45E184EB-39E8-4043-9CEB-EBD32B61E69A}" presName="connSite1" presStyleCnt="0"/>
      <dgm:spPr/>
    </dgm:pt>
    <dgm:pt modelId="{5B865CAB-AAA9-4E4B-A3A3-FB2B7AC30B42}" type="pres">
      <dgm:prSet presAssocID="{E90BFD80-B40A-42C3-B6A3-D4EB8FE95338}" presName="Name9" presStyleLbl="sibTrans2D1" presStyleIdx="2" presStyleCnt="3"/>
      <dgm:spPr/>
      <dgm:t>
        <a:bodyPr/>
        <a:lstStyle/>
        <a:p>
          <a:endParaRPr lang="en-US"/>
        </a:p>
      </dgm:t>
    </dgm:pt>
    <dgm:pt modelId="{1D35F157-B1A4-4769-894D-67DB11CE87EF}" type="pres">
      <dgm:prSet presAssocID="{0B934558-A86D-4D29-B462-DC318BBA4290}" presName="composite2" presStyleCnt="0"/>
      <dgm:spPr/>
    </dgm:pt>
    <dgm:pt modelId="{DA4756E5-191D-407F-8FF2-A241B5D98104}" type="pres">
      <dgm:prSet presAssocID="{0B934558-A86D-4D29-B462-DC318BBA4290}" presName="dummyNode2" presStyleLbl="node1" presStyleIdx="2" presStyleCnt="4"/>
      <dgm:spPr/>
    </dgm:pt>
    <dgm:pt modelId="{CC65C271-4BE6-48CD-96F7-A6AEA2BFD8C2}" type="pres">
      <dgm:prSet presAssocID="{0B934558-A86D-4D29-B462-DC318BBA4290}" presName="childNode2" presStyleLbl="bgAcc1" presStyleIdx="3" presStyleCnt="4">
        <dgm:presLayoutVars>
          <dgm:bulletEnabled val="1"/>
        </dgm:presLayoutVars>
      </dgm:prSet>
      <dgm:spPr/>
    </dgm:pt>
    <dgm:pt modelId="{7668AF9A-18F3-4857-9724-4B6524C8D98E}" type="pres">
      <dgm:prSet presAssocID="{0B934558-A86D-4D29-B462-DC318BBA4290}" presName="childNode2tx" presStyleLbl="bgAcc1" presStyleIdx="3" presStyleCnt="4">
        <dgm:presLayoutVars>
          <dgm:bulletEnabled val="1"/>
        </dgm:presLayoutVars>
      </dgm:prSet>
      <dgm:spPr/>
    </dgm:pt>
    <dgm:pt modelId="{339ECC67-0138-4BD5-A80E-19790FBB1602}" type="pres">
      <dgm:prSet presAssocID="{0B934558-A86D-4D29-B462-DC318BBA4290}" presName="parentNode2" presStyleLbl="node1" presStyleIdx="3" presStyleCnt="4">
        <dgm:presLayoutVars>
          <dgm:chMax val="0"/>
          <dgm:bulletEnabled val="1"/>
        </dgm:presLayoutVars>
      </dgm:prSet>
      <dgm:spPr/>
      <dgm:t>
        <a:bodyPr/>
        <a:lstStyle/>
        <a:p>
          <a:endParaRPr lang="en-US"/>
        </a:p>
      </dgm:t>
    </dgm:pt>
    <dgm:pt modelId="{FB82C3F0-FF5B-46CB-A000-FC24F529BF87}" type="pres">
      <dgm:prSet presAssocID="{0B934558-A86D-4D29-B462-DC318BBA4290}" presName="connSite2" presStyleCnt="0"/>
      <dgm:spPr/>
    </dgm:pt>
  </dgm:ptLst>
  <dgm:cxnLst>
    <dgm:cxn modelId="{DB4BED87-4E0E-4C13-83D0-C1D904D042BF}" srcId="{45E184EB-39E8-4043-9CEB-EBD32B61E69A}" destId="{67379098-FF5C-42DF-B6C4-FE217CB9DC21}" srcOrd="0" destOrd="0" parTransId="{DC812FDE-2BD8-421B-817F-CE434D86B647}" sibTransId="{10A2BD84-08F7-45F6-9B09-A1C33C809B45}"/>
    <dgm:cxn modelId="{5730E8C6-AC4C-45B0-91BE-9EA0717250E6}" type="presOf" srcId="{CB8004F8-786C-4015-867C-5BCB7EA29C2F}" destId="{9C03C573-DC91-4998-88CF-84E7B6CB8669}" srcOrd="0" destOrd="0" presId="urn:microsoft.com/office/officeart/2005/8/layout/hProcess4"/>
    <dgm:cxn modelId="{657FD40F-4BFE-4878-B0E4-8752D681D784}" type="presOf" srcId="{67379098-FF5C-42DF-B6C4-FE217CB9DC21}" destId="{CD89E3C7-41DB-4627-87DF-4438B3EE17B9}" srcOrd="1" destOrd="0" presId="urn:microsoft.com/office/officeart/2005/8/layout/hProcess4"/>
    <dgm:cxn modelId="{8ABF9CCF-4A44-48A2-A414-B00E4C6859EF}" type="presOf" srcId="{2CCC7AE2-048A-4956-8746-22C8FDD6270A}" destId="{19EF8027-A876-4F8B-B4DB-DCD2988163F1}" srcOrd="0" destOrd="0" presId="urn:microsoft.com/office/officeart/2005/8/layout/hProcess4"/>
    <dgm:cxn modelId="{BAEE7F4A-27B3-4EE8-87CD-9A845145091E}" srcId="{CB8004F8-786C-4015-867C-5BCB7EA29C2F}" destId="{18A698A2-B0B6-41D3-95C6-D9C6A33AB601}" srcOrd="1" destOrd="0" parTransId="{C1541CF1-995B-40AB-8A92-3A3D995B1F0A}" sibTransId="{FECE775C-DBFF-4911-88D5-9BBA6D0C8D9C}"/>
    <dgm:cxn modelId="{237E2FC2-FEA4-4CF7-A836-5E4CD3EF921B}" type="presOf" srcId="{18A698A2-B0B6-41D3-95C6-D9C6A33AB601}" destId="{D4BDBEBA-0602-4B91-ACFA-9946FEB9DD31}" srcOrd="0" destOrd="0" presId="urn:microsoft.com/office/officeart/2005/8/layout/hProcess4"/>
    <dgm:cxn modelId="{2C02E113-9344-4608-BBAD-5126B271D669}" type="presOf" srcId="{E90BFD80-B40A-42C3-B6A3-D4EB8FE95338}" destId="{5B865CAB-AAA9-4E4B-A3A3-FB2B7AC30B42}" srcOrd="0" destOrd="0" presId="urn:microsoft.com/office/officeart/2005/8/layout/hProcess4"/>
    <dgm:cxn modelId="{D00BE73E-2619-4BF0-84EE-325A864069E3}" type="presOf" srcId="{67379098-FF5C-42DF-B6C4-FE217CB9DC21}" destId="{85768487-C759-4D12-987C-19D593553FA9}" srcOrd="0" destOrd="0" presId="urn:microsoft.com/office/officeart/2005/8/layout/hProcess4"/>
    <dgm:cxn modelId="{C9A8BA05-AC4D-4364-B1B8-F20654F9FAED}" type="presOf" srcId="{EFDE1F93-B3B7-4B8A-A465-453ECC08187B}" destId="{FEBE26CC-2169-45D8-9D67-F0376C9D72A4}" srcOrd="0" destOrd="0" presId="urn:microsoft.com/office/officeart/2005/8/layout/hProcess4"/>
    <dgm:cxn modelId="{400E1C42-2AF0-4487-B290-3B661CAB21B8}" srcId="{18A698A2-B0B6-41D3-95C6-D9C6A33AB601}" destId="{EFDE1F93-B3B7-4B8A-A465-453ECC08187B}" srcOrd="0" destOrd="0" parTransId="{06E159E2-D455-4B87-A53F-178DF3FA2D47}" sibTransId="{ADE536BE-8AE3-40C0-90E7-952E89085099}"/>
    <dgm:cxn modelId="{F1928BD4-35FE-4DD8-858B-F9CA6EAEE176}" type="presOf" srcId="{45E184EB-39E8-4043-9CEB-EBD32B61E69A}" destId="{341A0915-4287-4656-B2D0-15D499DDD46D}" srcOrd="0" destOrd="0" presId="urn:microsoft.com/office/officeart/2005/8/layout/hProcess4"/>
    <dgm:cxn modelId="{A24DE4B7-8A9A-499C-9753-D4C826CCD0E9}" srcId="{091F02A8-BA04-4C04-9D48-AA2FD77C336E}" destId="{0E0FE955-D080-45A5-B121-D6A05F523475}" srcOrd="0" destOrd="0" parTransId="{6738E1A7-36F4-4AF0-8E95-C3EEF792E6DB}" sibTransId="{6FDCA7D9-7455-4A84-93C7-3ACB7D483C07}"/>
    <dgm:cxn modelId="{D06BD980-283E-420B-AE42-077663E0AB27}" srcId="{CB8004F8-786C-4015-867C-5BCB7EA29C2F}" destId="{0B934558-A86D-4D29-B462-DC318BBA4290}" srcOrd="3" destOrd="0" parTransId="{36044BD0-0E74-4C3E-BB01-FB994AB0E8B2}" sibTransId="{A6EF8CD4-331F-4A75-B4E3-06DEB8328A8C}"/>
    <dgm:cxn modelId="{D841ABE0-0688-46C6-8D7D-D27C5A71E4A5}" type="presOf" srcId="{FECE775C-DBFF-4911-88D5-9BBA6D0C8D9C}" destId="{6039D4D7-29C6-44E2-B537-376A370D4960}" srcOrd="0" destOrd="0" presId="urn:microsoft.com/office/officeart/2005/8/layout/hProcess4"/>
    <dgm:cxn modelId="{5FE2170E-60B3-4F02-95A9-17B7C62A302B}" srcId="{CB8004F8-786C-4015-867C-5BCB7EA29C2F}" destId="{45E184EB-39E8-4043-9CEB-EBD32B61E69A}" srcOrd="2" destOrd="0" parTransId="{0887C2C4-5FB3-4295-A6C4-50BE6FB80832}" sibTransId="{E90BFD80-B40A-42C3-B6A3-D4EB8FE95338}"/>
    <dgm:cxn modelId="{5B7B31B9-F458-4857-A8D8-DBD4F4889C9E}" type="presOf" srcId="{EFDE1F93-B3B7-4B8A-A465-453ECC08187B}" destId="{B21D269A-CB3D-4A11-8F23-F51183202C3A}" srcOrd="1" destOrd="0" presId="urn:microsoft.com/office/officeart/2005/8/layout/hProcess4"/>
    <dgm:cxn modelId="{C5F64700-39D2-4992-9015-FDF5470AC2D8}" type="presOf" srcId="{091F02A8-BA04-4C04-9D48-AA2FD77C336E}" destId="{44E834D8-7F42-4199-B5E4-BE563FEC671F}" srcOrd="0" destOrd="0" presId="urn:microsoft.com/office/officeart/2005/8/layout/hProcess4"/>
    <dgm:cxn modelId="{36C4689F-48BC-423C-847A-58B11632EF43}" srcId="{CB8004F8-786C-4015-867C-5BCB7EA29C2F}" destId="{091F02A8-BA04-4C04-9D48-AA2FD77C336E}" srcOrd="0" destOrd="0" parTransId="{F3A8A12D-ABF9-4ACF-8DF0-BB35FFCDD45D}" sibTransId="{2CCC7AE2-048A-4956-8746-22C8FDD6270A}"/>
    <dgm:cxn modelId="{2D36438B-4FE8-4420-98BB-FAD8189BAD5B}" type="presOf" srcId="{0E0FE955-D080-45A5-B121-D6A05F523475}" destId="{FC9ABFAC-B5C2-4CB9-973F-D35FCC9446A3}" srcOrd="1" destOrd="0" presId="urn:microsoft.com/office/officeart/2005/8/layout/hProcess4"/>
    <dgm:cxn modelId="{3D75A9BB-FAB3-4330-847D-C9E762DDD002}" type="presOf" srcId="{0B934558-A86D-4D29-B462-DC318BBA4290}" destId="{339ECC67-0138-4BD5-A80E-19790FBB1602}" srcOrd="0" destOrd="0" presId="urn:microsoft.com/office/officeart/2005/8/layout/hProcess4"/>
    <dgm:cxn modelId="{56BE0B3C-8726-48BC-BE9A-3AF2CC6C423C}" type="presOf" srcId="{0E0FE955-D080-45A5-B121-D6A05F523475}" destId="{ACD1C8A6-11DD-4137-9C57-1F22C1C3709F}" srcOrd="0" destOrd="0" presId="urn:microsoft.com/office/officeart/2005/8/layout/hProcess4"/>
    <dgm:cxn modelId="{5DF5F80B-7931-492B-9171-8B119BD93322}" type="presParOf" srcId="{9C03C573-DC91-4998-88CF-84E7B6CB8669}" destId="{F14E0AAC-20A3-46DE-89E8-D75B9CF338A3}" srcOrd="0" destOrd="0" presId="urn:microsoft.com/office/officeart/2005/8/layout/hProcess4"/>
    <dgm:cxn modelId="{1B328321-47CB-42FE-B646-A9F61DE9A5C3}" type="presParOf" srcId="{9C03C573-DC91-4998-88CF-84E7B6CB8669}" destId="{E94BE5EB-F408-402E-B3CB-58AADCD81AE1}" srcOrd="1" destOrd="0" presId="urn:microsoft.com/office/officeart/2005/8/layout/hProcess4"/>
    <dgm:cxn modelId="{1E8681B3-0643-4C22-81EA-91FDC506744A}" type="presParOf" srcId="{9C03C573-DC91-4998-88CF-84E7B6CB8669}" destId="{8E379A8C-6DA3-4A47-8F4C-802A07A3C26E}" srcOrd="2" destOrd="0" presId="urn:microsoft.com/office/officeart/2005/8/layout/hProcess4"/>
    <dgm:cxn modelId="{A81CB1CE-B573-4CD3-A4F0-585505E770A2}" type="presParOf" srcId="{8E379A8C-6DA3-4A47-8F4C-802A07A3C26E}" destId="{0CF2444D-4243-4155-A0F4-2BD9A562FB18}" srcOrd="0" destOrd="0" presId="urn:microsoft.com/office/officeart/2005/8/layout/hProcess4"/>
    <dgm:cxn modelId="{4FE381F8-A5FA-4D46-BABD-1DE4DDD92B9A}" type="presParOf" srcId="{0CF2444D-4243-4155-A0F4-2BD9A562FB18}" destId="{2EBF531A-112B-42C1-A9D8-8006A293176C}" srcOrd="0" destOrd="0" presId="urn:microsoft.com/office/officeart/2005/8/layout/hProcess4"/>
    <dgm:cxn modelId="{47B441F1-FC99-4744-983C-2B52B848D385}" type="presParOf" srcId="{0CF2444D-4243-4155-A0F4-2BD9A562FB18}" destId="{ACD1C8A6-11DD-4137-9C57-1F22C1C3709F}" srcOrd="1" destOrd="0" presId="urn:microsoft.com/office/officeart/2005/8/layout/hProcess4"/>
    <dgm:cxn modelId="{72999164-C32B-4A2A-85ED-CEAED8C0DA53}" type="presParOf" srcId="{0CF2444D-4243-4155-A0F4-2BD9A562FB18}" destId="{FC9ABFAC-B5C2-4CB9-973F-D35FCC9446A3}" srcOrd="2" destOrd="0" presId="urn:microsoft.com/office/officeart/2005/8/layout/hProcess4"/>
    <dgm:cxn modelId="{A324EA2A-07B6-4549-84F6-213B7C6571FD}" type="presParOf" srcId="{0CF2444D-4243-4155-A0F4-2BD9A562FB18}" destId="{44E834D8-7F42-4199-B5E4-BE563FEC671F}" srcOrd="3" destOrd="0" presId="urn:microsoft.com/office/officeart/2005/8/layout/hProcess4"/>
    <dgm:cxn modelId="{6EA592DD-5DF0-4FC2-AB1B-5A741C2F10BF}" type="presParOf" srcId="{0CF2444D-4243-4155-A0F4-2BD9A562FB18}" destId="{3665563C-5647-436C-AB2B-C1FEA0F7B755}" srcOrd="4" destOrd="0" presId="urn:microsoft.com/office/officeart/2005/8/layout/hProcess4"/>
    <dgm:cxn modelId="{60C96123-9498-4000-B0A2-DF1162135B68}" type="presParOf" srcId="{8E379A8C-6DA3-4A47-8F4C-802A07A3C26E}" destId="{19EF8027-A876-4F8B-B4DB-DCD2988163F1}" srcOrd="1" destOrd="0" presId="urn:microsoft.com/office/officeart/2005/8/layout/hProcess4"/>
    <dgm:cxn modelId="{B0DE52B7-EABC-4394-AADD-366E9357AE15}" type="presParOf" srcId="{8E379A8C-6DA3-4A47-8F4C-802A07A3C26E}" destId="{F8229C5C-F433-4405-B1C0-2EA7643E569A}" srcOrd="2" destOrd="0" presId="urn:microsoft.com/office/officeart/2005/8/layout/hProcess4"/>
    <dgm:cxn modelId="{9C79E8E6-EE1F-4442-B944-D8FA24E567E0}" type="presParOf" srcId="{F8229C5C-F433-4405-B1C0-2EA7643E569A}" destId="{56DA1269-8C27-41A3-AC8E-64F388A3F863}" srcOrd="0" destOrd="0" presId="urn:microsoft.com/office/officeart/2005/8/layout/hProcess4"/>
    <dgm:cxn modelId="{9462D035-BDA9-43B6-A977-24E375015658}" type="presParOf" srcId="{F8229C5C-F433-4405-B1C0-2EA7643E569A}" destId="{FEBE26CC-2169-45D8-9D67-F0376C9D72A4}" srcOrd="1" destOrd="0" presId="urn:microsoft.com/office/officeart/2005/8/layout/hProcess4"/>
    <dgm:cxn modelId="{33746C83-D502-4449-B121-C4C92D6C392C}" type="presParOf" srcId="{F8229C5C-F433-4405-B1C0-2EA7643E569A}" destId="{B21D269A-CB3D-4A11-8F23-F51183202C3A}" srcOrd="2" destOrd="0" presId="urn:microsoft.com/office/officeart/2005/8/layout/hProcess4"/>
    <dgm:cxn modelId="{08FADABF-4F6A-499D-B927-6FA29975CFCA}" type="presParOf" srcId="{F8229C5C-F433-4405-B1C0-2EA7643E569A}" destId="{D4BDBEBA-0602-4B91-ACFA-9946FEB9DD31}" srcOrd="3" destOrd="0" presId="urn:microsoft.com/office/officeart/2005/8/layout/hProcess4"/>
    <dgm:cxn modelId="{04ECEC50-B5EE-448B-9550-E51879DD20A1}" type="presParOf" srcId="{F8229C5C-F433-4405-B1C0-2EA7643E569A}" destId="{0BF5D4EF-D53D-4792-8FFA-BCCF0543AF92}" srcOrd="4" destOrd="0" presId="urn:microsoft.com/office/officeart/2005/8/layout/hProcess4"/>
    <dgm:cxn modelId="{B6A2E34F-C2DE-4DBA-A35B-B846F99BA0A9}" type="presParOf" srcId="{8E379A8C-6DA3-4A47-8F4C-802A07A3C26E}" destId="{6039D4D7-29C6-44E2-B537-376A370D4960}" srcOrd="3" destOrd="0" presId="urn:microsoft.com/office/officeart/2005/8/layout/hProcess4"/>
    <dgm:cxn modelId="{B9927890-48F8-4FD2-A0EE-22C0FCBF8420}" type="presParOf" srcId="{8E379A8C-6DA3-4A47-8F4C-802A07A3C26E}" destId="{7ED944CE-FB79-4CF3-93B7-75EFDCF13D15}" srcOrd="4" destOrd="0" presId="urn:microsoft.com/office/officeart/2005/8/layout/hProcess4"/>
    <dgm:cxn modelId="{43D817A8-B165-44EB-BD62-BBE2F321CDF8}" type="presParOf" srcId="{7ED944CE-FB79-4CF3-93B7-75EFDCF13D15}" destId="{72C1C8C0-5845-41FD-A896-B811D0BAC237}" srcOrd="0" destOrd="0" presId="urn:microsoft.com/office/officeart/2005/8/layout/hProcess4"/>
    <dgm:cxn modelId="{602713BA-E442-465B-84C3-7CBA46F5E5BB}" type="presParOf" srcId="{7ED944CE-FB79-4CF3-93B7-75EFDCF13D15}" destId="{85768487-C759-4D12-987C-19D593553FA9}" srcOrd="1" destOrd="0" presId="urn:microsoft.com/office/officeart/2005/8/layout/hProcess4"/>
    <dgm:cxn modelId="{B2E5ADA4-83CF-41C0-BE4C-2102A33DF61A}" type="presParOf" srcId="{7ED944CE-FB79-4CF3-93B7-75EFDCF13D15}" destId="{CD89E3C7-41DB-4627-87DF-4438B3EE17B9}" srcOrd="2" destOrd="0" presId="urn:microsoft.com/office/officeart/2005/8/layout/hProcess4"/>
    <dgm:cxn modelId="{B90C479B-4412-40A0-A1CF-403D1523BD2D}" type="presParOf" srcId="{7ED944CE-FB79-4CF3-93B7-75EFDCF13D15}" destId="{341A0915-4287-4656-B2D0-15D499DDD46D}" srcOrd="3" destOrd="0" presId="urn:microsoft.com/office/officeart/2005/8/layout/hProcess4"/>
    <dgm:cxn modelId="{E31A6471-D721-47A0-8348-DF8985D22C01}" type="presParOf" srcId="{7ED944CE-FB79-4CF3-93B7-75EFDCF13D15}" destId="{3049DA88-45D1-49F8-A261-899937E07346}" srcOrd="4" destOrd="0" presId="urn:microsoft.com/office/officeart/2005/8/layout/hProcess4"/>
    <dgm:cxn modelId="{602DEF4E-BF93-4CBC-9768-29E142A5542F}" type="presParOf" srcId="{8E379A8C-6DA3-4A47-8F4C-802A07A3C26E}" destId="{5B865CAB-AAA9-4E4B-A3A3-FB2B7AC30B42}" srcOrd="5" destOrd="0" presId="urn:microsoft.com/office/officeart/2005/8/layout/hProcess4"/>
    <dgm:cxn modelId="{71762C0E-83CB-4BDF-BF90-6DD92A1817DE}" type="presParOf" srcId="{8E379A8C-6DA3-4A47-8F4C-802A07A3C26E}" destId="{1D35F157-B1A4-4769-894D-67DB11CE87EF}" srcOrd="6" destOrd="0" presId="urn:microsoft.com/office/officeart/2005/8/layout/hProcess4"/>
    <dgm:cxn modelId="{6278552E-F80D-464C-BF9D-65FCE13B7AF5}" type="presParOf" srcId="{1D35F157-B1A4-4769-894D-67DB11CE87EF}" destId="{DA4756E5-191D-407F-8FF2-A241B5D98104}" srcOrd="0" destOrd="0" presId="urn:microsoft.com/office/officeart/2005/8/layout/hProcess4"/>
    <dgm:cxn modelId="{EE87758B-FFCD-4966-94C1-0F816B3D4005}" type="presParOf" srcId="{1D35F157-B1A4-4769-894D-67DB11CE87EF}" destId="{CC65C271-4BE6-48CD-96F7-A6AEA2BFD8C2}" srcOrd="1" destOrd="0" presId="urn:microsoft.com/office/officeart/2005/8/layout/hProcess4"/>
    <dgm:cxn modelId="{38C6B60C-199F-410C-8D97-DFE59E5A678B}" type="presParOf" srcId="{1D35F157-B1A4-4769-894D-67DB11CE87EF}" destId="{7668AF9A-18F3-4857-9724-4B6524C8D98E}" srcOrd="2" destOrd="0" presId="urn:microsoft.com/office/officeart/2005/8/layout/hProcess4"/>
    <dgm:cxn modelId="{EA17C33C-B122-4A3B-9F3C-2A14D17D2276}" type="presParOf" srcId="{1D35F157-B1A4-4769-894D-67DB11CE87EF}" destId="{339ECC67-0138-4BD5-A80E-19790FBB1602}" srcOrd="3" destOrd="0" presId="urn:microsoft.com/office/officeart/2005/8/layout/hProcess4"/>
    <dgm:cxn modelId="{70708B0B-2DD0-45CF-978F-57716267AC7D}" type="presParOf" srcId="{1D35F157-B1A4-4769-894D-67DB11CE87EF}" destId="{FB82C3F0-FF5B-46CB-A000-FC24F529BF87}" srcOrd="4" destOrd="0" presId="urn:microsoft.com/office/officeart/2005/8/layout/hProcess4"/>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C3D3128B-EFAC-41BA-9657-6DEB8887E0AC}">
      <dsp:nvSpPr>
        <dsp:cNvPr id="0" name=""/>
        <dsp:cNvSpPr/>
      </dsp:nvSpPr>
      <dsp:spPr>
        <a:xfrm>
          <a:off x="7233" y="1802536"/>
          <a:ext cx="2161877" cy="1297126"/>
        </a:xfrm>
        <a:prstGeom prst="roundRect">
          <a:avLst>
            <a:gd name="adj" fmla="val 10000"/>
          </a:avLst>
        </a:prstGeom>
        <a:solidFill>
          <a:schemeClr val="accent1">
            <a:shade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smtClean="0"/>
            <a:t>Root Directory</a:t>
          </a:r>
          <a:endParaRPr lang="en-US" sz="2600" kern="1200" dirty="0"/>
        </a:p>
      </dsp:txBody>
      <dsp:txXfrm>
        <a:off x="7233" y="1802536"/>
        <a:ext cx="2161877" cy="1297126"/>
      </dsp:txXfrm>
    </dsp:sp>
    <dsp:sp modelId="{75CBBC86-FD8C-47DC-8E50-ADCA44897601}">
      <dsp:nvSpPr>
        <dsp:cNvPr id="0" name=""/>
        <dsp:cNvSpPr/>
      </dsp:nvSpPr>
      <dsp:spPr>
        <a:xfrm>
          <a:off x="2385298" y="2183027"/>
          <a:ext cx="458317" cy="536145"/>
        </a:xfrm>
        <a:prstGeom prst="rightArrow">
          <a:avLst>
            <a:gd name="adj1" fmla="val 60000"/>
            <a:gd name="adj2" fmla="val 50000"/>
          </a:avLst>
        </a:prstGeom>
        <a:solidFill>
          <a:schemeClr val="accent1">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33450">
            <a:lnSpc>
              <a:spcPct val="90000"/>
            </a:lnSpc>
            <a:spcBef>
              <a:spcPct val="0"/>
            </a:spcBef>
            <a:spcAft>
              <a:spcPct val="35000"/>
            </a:spcAft>
          </a:pPr>
          <a:endParaRPr lang="en-US" sz="2100" kern="1200" dirty="0"/>
        </a:p>
      </dsp:txBody>
      <dsp:txXfrm>
        <a:off x="2385298" y="2183027"/>
        <a:ext cx="458317" cy="536145"/>
      </dsp:txXfrm>
    </dsp:sp>
    <dsp:sp modelId="{824253BA-F4ED-4CF6-84B2-607AD4E24657}">
      <dsp:nvSpPr>
        <dsp:cNvPr id="0" name=""/>
        <dsp:cNvSpPr/>
      </dsp:nvSpPr>
      <dsp:spPr>
        <a:xfrm>
          <a:off x="3033861" y="1802536"/>
          <a:ext cx="2161877" cy="1297126"/>
        </a:xfrm>
        <a:prstGeom prst="roundRect">
          <a:avLst>
            <a:gd name="adj" fmla="val 10000"/>
          </a:avLst>
        </a:prstGeom>
        <a:solidFill>
          <a:schemeClr val="accent1">
            <a:shade val="50000"/>
            <a:hueOff val="184832"/>
            <a:satOff val="-2324"/>
            <a:lumOff val="2718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smtClean="0"/>
            <a:t>Exercises</a:t>
          </a:r>
          <a:br>
            <a:rPr lang="en-US" sz="2600" kern="1200" dirty="0" smtClean="0"/>
          </a:br>
          <a:r>
            <a:rPr lang="en-US" sz="2600" kern="1200" dirty="0" smtClean="0"/>
            <a:t>&lt;or&gt;</a:t>
          </a:r>
          <a:br>
            <a:rPr lang="en-US" sz="2600" kern="1200" dirty="0" smtClean="0"/>
          </a:br>
          <a:r>
            <a:rPr lang="en-US" sz="2600" kern="1200" dirty="0" smtClean="0"/>
            <a:t>Solutions</a:t>
          </a:r>
          <a:endParaRPr lang="en-US" sz="2600" kern="1200" dirty="0"/>
        </a:p>
      </dsp:txBody>
      <dsp:txXfrm>
        <a:off x="3033861" y="1802536"/>
        <a:ext cx="2161877" cy="1297126"/>
      </dsp:txXfrm>
    </dsp:sp>
    <dsp:sp modelId="{7539A1A8-1103-4E99-BFD0-9C3A09F9350D}">
      <dsp:nvSpPr>
        <dsp:cNvPr id="0" name=""/>
        <dsp:cNvSpPr/>
      </dsp:nvSpPr>
      <dsp:spPr>
        <a:xfrm>
          <a:off x="5411926" y="2183027"/>
          <a:ext cx="458317" cy="536145"/>
        </a:xfrm>
        <a:prstGeom prst="rightArrow">
          <a:avLst>
            <a:gd name="adj1" fmla="val 60000"/>
            <a:gd name="adj2" fmla="val 50000"/>
          </a:avLst>
        </a:prstGeom>
        <a:solidFill>
          <a:schemeClr val="accent1">
            <a:shade val="90000"/>
            <a:hueOff val="288717"/>
            <a:satOff val="-5618"/>
            <a:lumOff val="3039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33450">
            <a:lnSpc>
              <a:spcPct val="90000"/>
            </a:lnSpc>
            <a:spcBef>
              <a:spcPct val="0"/>
            </a:spcBef>
            <a:spcAft>
              <a:spcPct val="35000"/>
            </a:spcAft>
          </a:pPr>
          <a:endParaRPr lang="en-US" sz="2100" kern="1200" dirty="0"/>
        </a:p>
      </dsp:txBody>
      <dsp:txXfrm>
        <a:off x="5411926" y="2183027"/>
        <a:ext cx="458317" cy="536145"/>
      </dsp:txXfrm>
    </dsp:sp>
    <dsp:sp modelId="{495D27FE-5582-46E7-A17E-F5F775E322A1}">
      <dsp:nvSpPr>
        <dsp:cNvPr id="0" name=""/>
        <dsp:cNvSpPr/>
      </dsp:nvSpPr>
      <dsp:spPr>
        <a:xfrm>
          <a:off x="6060489" y="1802536"/>
          <a:ext cx="2161877" cy="1297126"/>
        </a:xfrm>
        <a:prstGeom prst="roundRect">
          <a:avLst>
            <a:gd name="adj" fmla="val 10000"/>
          </a:avLst>
        </a:prstGeom>
        <a:solidFill>
          <a:schemeClr val="accent1">
            <a:shade val="50000"/>
            <a:hueOff val="184832"/>
            <a:satOff val="-2324"/>
            <a:lumOff val="2718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smtClean="0"/>
            <a:t>LabVIEW FPGA</a:t>
          </a:r>
          <a:endParaRPr lang="en-US" sz="2600" kern="1200" dirty="0"/>
        </a:p>
      </dsp:txBody>
      <dsp:txXfrm>
        <a:off x="6060489" y="1802536"/>
        <a:ext cx="2161877" cy="1297126"/>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01F51B6-1717-445B-9C79-4C13E7BEB746}">
      <dsp:nvSpPr>
        <dsp:cNvPr id="0" name=""/>
        <dsp:cNvSpPr/>
      </dsp:nvSpPr>
      <dsp:spPr>
        <a:xfrm>
          <a:off x="3190416" y="2494255"/>
          <a:ext cx="1848766" cy="1848766"/>
        </a:xfrm>
        <a:prstGeom prst="ellipse">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b="1" kern="1200" dirty="0" smtClean="0"/>
            <a:t>Topic</a:t>
          </a:r>
          <a:endParaRPr lang="en-US" sz="2800" b="1" kern="1200" dirty="0"/>
        </a:p>
      </dsp:txBody>
      <dsp:txXfrm>
        <a:off x="3190416" y="2494255"/>
        <a:ext cx="1848766" cy="1848766"/>
      </dsp:txXfrm>
    </dsp:sp>
    <dsp:sp modelId="{BC0EB632-B777-4169-B159-559029B30BEC}">
      <dsp:nvSpPr>
        <dsp:cNvPr id="0" name=""/>
        <dsp:cNvSpPr/>
      </dsp:nvSpPr>
      <dsp:spPr>
        <a:xfrm rot="10800000">
          <a:off x="1399069" y="3155189"/>
          <a:ext cx="1692822" cy="526898"/>
        </a:xfrm>
        <a:prstGeom prst="lef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5735ADE-9C3A-4832-A063-F6B7574DA65B}">
      <dsp:nvSpPr>
        <dsp:cNvPr id="0" name=""/>
        <dsp:cNvSpPr/>
      </dsp:nvSpPr>
      <dsp:spPr>
        <a:xfrm>
          <a:off x="520905" y="2716107"/>
          <a:ext cx="1756328" cy="1405062"/>
        </a:xfrm>
        <a:prstGeom prst="roundRect">
          <a:avLst>
            <a:gd name="adj" fmla="val 10000"/>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lvl="0" algn="ctr" defTabSz="933450">
            <a:lnSpc>
              <a:spcPct val="90000"/>
            </a:lnSpc>
            <a:spcBef>
              <a:spcPct val="0"/>
            </a:spcBef>
            <a:spcAft>
              <a:spcPct val="35000"/>
            </a:spcAft>
          </a:pPr>
          <a:r>
            <a:rPr lang="en-US" sz="2100" kern="1200" dirty="0" smtClean="0"/>
            <a:t>Lecture</a:t>
          </a:r>
          <a:endParaRPr lang="en-US" sz="2100" kern="1200" dirty="0"/>
        </a:p>
      </dsp:txBody>
      <dsp:txXfrm>
        <a:off x="520905" y="2716107"/>
        <a:ext cx="1756328" cy="1405062"/>
      </dsp:txXfrm>
    </dsp:sp>
    <dsp:sp modelId="{0195D111-B249-4AED-BE61-F697F8F045AA}">
      <dsp:nvSpPr>
        <dsp:cNvPr id="0" name=""/>
        <dsp:cNvSpPr/>
      </dsp:nvSpPr>
      <dsp:spPr>
        <a:xfrm rot="13500000">
          <a:off x="1946580" y="1833381"/>
          <a:ext cx="1692822" cy="526898"/>
        </a:xfrm>
        <a:prstGeom prst="lef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A426F43-0667-4CC8-B746-2BA65A85717B}">
      <dsp:nvSpPr>
        <dsp:cNvPr id="0" name=""/>
        <dsp:cNvSpPr/>
      </dsp:nvSpPr>
      <dsp:spPr>
        <a:xfrm>
          <a:off x="1316324" y="795796"/>
          <a:ext cx="1756328" cy="1405062"/>
        </a:xfrm>
        <a:prstGeom prst="roundRect">
          <a:avLst>
            <a:gd name="adj" fmla="val 10000"/>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lvl="0" algn="ctr" defTabSz="933450">
            <a:lnSpc>
              <a:spcPct val="90000"/>
            </a:lnSpc>
            <a:spcBef>
              <a:spcPct val="0"/>
            </a:spcBef>
            <a:spcAft>
              <a:spcPct val="35000"/>
            </a:spcAft>
          </a:pPr>
          <a:r>
            <a:rPr lang="en-US" sz="2100" kern="1200" dirty="0" smtClean="0"/>
            <a:t>Quizzes</a:t>
          </a:r>
          <a:endParaRPr lang="en-US" sz="2100" kern="1200" dirty="0"/>
        </a:p>
      </dsp:txBody>
      <dsp:txXfrm>
        <a:off x="1316324" y="795796"/>
        <a:ext cx="1756328" cy="1405062"/>
      </dsp:txXfrm>
    </dsp:sp>
    <dsp:sp modelId="{D3E51FFA-3818-43D1-AF5F-F30C39EA281C}">
      <dsp:nvSpPr>
        <dsp:cNvPr id="0" name=""/>
        <dsp:cNvSpPr/>
      </dsp:nvSpPr>
      <dsp:spPr>
        <a:xfrm rot="16200000">
          <a:off x="3268388" y="1285870"/>
          <a:ext cx="1692822" cy="526898"/>
        </a:xfrm>
        <a:prstGeom prst="lef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1751BF6-300D-4748-BF7F-61BCECF9003B}">
      <dsp:nvSpPr>
        <dsp:cNvPr id="0" name=""/>
        <dsp:cNvSpPr/>
      </dsp:nvSpPr>
      <dsp:spPr>
        <a:xfrm>
          <a:off x="3236635" y="377"/>
          <a:ext cx="1756328" cy="1405062"/>
        </a:xfrm>
        <a:prstGeom prst="roundRect">
          <a:avLst>
            <a:gd name="adj" fmla="val 10000"/>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lvl="0" algn="ctr" defTabSz="933450">
            <a:lnSpc>
              <a:spcPct val="90000"/>
            </a:lnSpc>
            <a:spcBef>
              <a:spcPct val="0"/>
            </a:spcBef>
            <a:spcAft>
              <a:spcPct val="35000"/>
            </a:spcAft>
          </a:pPr>
          <a:r>
            <a:rPr lang="en-US" sz="2100" kern="1200" dirty="0" smtClean="0"/>
            <a:t>Demonstrations</a:t>
          </a:r>
          <a:endParaRPr lang="en-US" sz="2100" kern="1200" dirty="0"/>
        </a:p>
      </dsp:txBody>
      <dsp:txXfrm>
        <a:off x="3236635" y="377"/>
        <a:ext cx="1756328" cy="1405062"/>
      </dsp:txXfrm>
    </dsp:sp>
    <dsp:sp modelId="{1983FF5D-11F0-4D97-866B-E9DB885D8850}">
      <dsp:nvSpPr>
        <dsp:cNvPr id="0" name=""/>
        <dsp:cNvSpPr/>
      </dsp:nvSpPr>
      <dsp:spPr>
        <a:xfrm rot="18900000">
          <a:off x="4590196" y="1833381"/>
          <a:ext cx="1692822" cy="526898"/>
        </a:xfrm>
        <a:prstGeom prst="lef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9D8E7DE-FEF3-4CF6-8352-588578481156}">
      <dsp:nvSpPr>
        <dsp:cNvPr id="0" name=""/>
        <dsp:cNvSpPr/>
      </dsp:nvSpPr>
      <dsp:spPr>
        <a:xfrm>
          <a:off x="5156947" y="795796"/>
          <a:ext cx="1756328" cy="1405062"/>
        </a:xfrm>
        <a:prstGeom prst="roundRect">
          <a:avLst>
            <a:gd name="adj" fmla="val 10000"/>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lvl="0" algn="ctr" defTabSz="933450">
            <a:lnSpc>
              <a:spcPct val="90000"/>
            </a:lnSpc>
            <a:spcBef>
              <a:spcPct val="0"/>
            </a:spcBef>
            <a:spcAft>
              <a:spcPct val="35000"/>
            </a:spcAft>
          </a:pPr>
          <a:r>
            <a:rPr lang="en-US" sz="2100" kern="1200" dirty="0" smtClean="0"/>
            <a:t>Concept Exercise</a:t>
          </a:r>
          <a:endParaRPr lang="en-US" sz="2100" kern="1200" dirty="0"/>
        </a:p>
      </dsp:txBody>
      <dsp:txXfrm>
        <a:off x="5156947" y="795796"/>
        <a:ext cx="1756328" cy="1405062"/>
      </dsp:txXfrm>
    </dsp:sp>
    <dsp:sp modelId="{A8790A3F-5729-413F-B9C4-CF9DB961DEB2}">
      <dsp:nvSpPr>
        <dsp:cNvPr id="0" name=""/>
        <dsp:cNvSpPr/>
      </dsp:nvSpPr>
      <dsp:spPr>
        <a:xfrm>
          <a:off x="5137707" y="3155189"/>
          <a:ext cx="1692822" cy="526898"/>
        </a:xfrm>
        <a:prstGeom prst="lef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945B71A-2E09-44C9-A149-D765FD22A4F4}">
      <dsp:nvSpPr>
        <dsp:cNvPr id="0" name=""/>
        <dsp:cNvSpPr/>
      </dsp:nvSpPr>
      <dsp:spPr>
        <a:xfrm>
          <a:off x="5952366" y="2716107"/>
          <a:ext cx="1756328" cy="1405062"/>
        </a:xfrm>
        <a:prstGeom prst="roundRect">
          <a:avLst>
            <a:gd name="adj" fmla="val 10000"/>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lvl="0" algn="ctr" defTabSz="933450">
            <a:lnSpc>
              <a:spcPct val="90000"/>
            </a:lnSpc>
            <a:spcBef>
              <a:spcPct val="0"/>
            </a:spcBef>
            <a:spcAft>
              <a:spcPct val="35000"/>
            </a:spcAft>
          </a:pPr>
          <a:r>
            <a:rPr lang="en-US" sz="2100" kern="1200" dirty="0" smtClean="0"/>
            <a:t>Development Exercise</a:t>
          </a:r>
          <a:endParaRPr lang="en-US" sz="2100" kern="1200" dirty="0"/>
        </a:p>
      </dsp:txBody>
      <dsp:txXfrm>
        <a:off x="5952366" y="2716107"/>
        <a:ext cx="1756328" cy="1405062"/>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6.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ACD1C8A6-11DD-4137-9C57-1F22C1C3709F}">
      <dsp:nvSpPr>
        <dsp:cNvPr id="0" name=""/>
        <dsp:cNvSpPr/>
      </dsp:nvSpPr>
      <dsp:spPr>
        <a:xfrm>
          <a:off x="3022" y="1270545"/>
          <a:ext cx="1811122" cy="1268908"/>
        </a:xfrm>
        <a:prstGeom prst="roundRect">
          <a:avLst>
            <a:gd name="adj" fmla="val 10000"/>
          </a:avLst>
        </a:prstGeom>
        <a:solidFill>
          <a:schemeClr val="accent1">
            <a:alpha val="90000"/>
          </a:schemeClr>
        </a:solidFill>
        <a:ln w="9525" cap="flat" cmpd="sng" algn="ctr">
          <a:solidFill>
            <a:schemeClr val="dk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1">
          <a:noAutofit/>
        </a:bodyPr>
        <a:lstStyle/>
        <a:p>
          <a:pPr marL="228600" lvl="1" indent="-228600" algn="l" defTabSz="977900">
            <a:lnSpc>
              <a:spcPct val="90000"/>
            </a:lnSpc>
            <a:spcBef>
              <a:spcPct val="0"/>
            </a:spcBef>
            <a:spcAft>
              <a:spcPct val="15000"/>
            </a:spcAft>
            <a:buChar char="••"/>
          </a:pPr>
          <a:r>
            <a:rPr lang="en-US" sz="2200" kern="1200" dirty="0" smtClean="0"/>
            <a:t>LabVIEW VI</a:t>
          </a:r>
          <a:endParaRPr lang="en-US" sz="2200" kern="1200" dirty="0"/>
        </a:p>
      </dsp:txBody>
      <dsp:txXfrm>
        <a:off x="3022" y="1270545"/>
        <a:ext cx="1811122" cy="996999"/>
      </dsp:txXfrm>
    </dsp:sp>
    <dsp:sp modelId="{19EF8027-A876-4F8B-B4DB-DCD2988163F1}">
      <dsp:nvSpPr>
        <dsp:cNvPr id="0" name=""/>
        <dsp:cNvSpPr/>
      </dsp:nvSpPr>
      <dsp:spPr>
        <a:xfrm>
          <a:off x="948711" y="1639427"/>
          <a:ext cx="1722792" cy="1722792"/>
        </a:xfrm>
        <a:prstGeom prst="leftCircularArrow">
          <a:avLst>
            <a:gd name="adj1" fmla="val 3220"/>
            <a:gd name="adj2" fmla="val 396844"/>
            <a:gd name="adj3" fmla="val 1764948"/>
            <a:gd name="adj4" fmla="val 8617082"/>
            <a:gd name="adj5" fmla="val 3756"/>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44E834D8-7F42-4199-B5E4-BE563FEC671F}">
      <dsp:nvSpPr>
        <dsp:cNvPr id="0" name=""/>
        <dsp:cNvSpPr/>
      </dsp:nvSpPr>
      <dsp:spPr>
        <a:xfrm>
          <a:off x="481233" y="2432311"/>
          <a:ext cx="1367520" cy="543817"/>
        </a:xfrm>
        <a:prstGeom prst="roundRect">
          <a:avLst>
            <a:gd name="adj" fmla="val 10000"/>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LabVIEW FPGA</a:t>
          </a:r>
          <a:endParaRPr lang="en-US" sz="1700" kern="1200" dirty="0"/>
        </a:p>
      </dsp:txBody>
      <dsp:txXfrm>
        <a:off x="481233" y="2432311"/>
        <a:ext cx="1367520" cy="543817"/>
      </dsp:txXfrm>
    </dsp:sp>
    <dsp:sp modelId="{FEBE26CC-2169-45D8-9D67-F0376C9D72A4}">
      <dsp:nvSpPr>
        <dsp:cNvPr id="0" name=""/>
        <dsp:cNvSpPr/>
      </dsp:nvSpPr>
      <dsp:spPr>
        <a:xfrm>
          <a:off x="2112894" y="1270545"/>
          <a:ext cx="1538461" cy="1268908"/>
        </a:xfrm>
        <a:prstGeom prst="roundRect">
          <a:avLst>
            <a:gd name="adj" fmla="val 10000"/>
          </a:avLst>
        </a:prstGeom>
        <a:solidFill>
          <a:schemeClr val="accent1">
            <a:lumMod val="20000"/>
            <a:lumOff val="80000"/>
            <a:alpha val="90000"/>
          </a:schemeClr>
        </a:solidFill>
        <a:ln w="9525" cap="flat" cmpd="sng" algn="ctr">
          <a:solidFill>
            <a:schemeClr val="dk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1">
          <a:noAutofit/>
        </a:bodyPr>
        <a:lstStyle/>
        <a:p>
          <a:pPr marL="228600" lvl="1" indent="-228600" algn="l" defTabSz="977900">
            <a:lnSpc>
              <a:spcPct val="90000"/>
            </a:lnSpc>
            <a:spcBef>
              <a:spcPct val="0"/>
            </a:spcBef>
            <a:spcAft>
              <a:spcPct val="15000"/>
            </a:spcAft>
            <a:buChar char="••"/>
          </a:pPr>
          <a:r>
            <a:rPr lang="en-US" sz="2200" kern="1200" dirty="0" smtClean="0"/>
            <a:t>VHDL Constraints</a:t>
          </a:r>
          <a:endParaRPr lang="en-US" sz="2200" kern="1200" dirty="0"/>
        </a:p>
      </dsp:txBody>
      <dsp:txXfrm>
        <a:off x="2112894" y="1542454"/>
        <a:ext cx="1538461" cy="996999"/>
      </dsp:txXfrm>
    </dsp:sp>
    <dsp:sp modelId="{6039D4D7-29C6-44E2-B537-376A370D4960}">
      <dsp:nvSpPr>
        <dsp:cNvPr id="0" name=""/>
        <dsp:cNvSpPr/>
      </dsp:nvSpPr>
      <dsp:spPr>
        <a:xfrm>
          <a:off x="2979103" y="553036"/>
          <a:ext cx="1643384" cy="1643384"/>
        </a:xfrm>
        <a:prstGeom prst="circularArrow">
          <a:avLst>
            <a:gd name="adj1" fmla="val 3375"/>
            <a:gd name="adj2" fmla="val 417557"/>
            <a:gd name="adj3" fmla="val 19406932"/>
            <a:gd name="adj4" fmla="val 12575511"/>
            <a:gd name="adj5" fmla="val 3938"/>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D4BDBEBA-0602-4B91-ACFA-9946FEB9DD31}">
      <dsp:nvSpPr>
        <dsp:cNvPr id="0" name=""/>
        <dsp:cNvSpPr/>
      </dsp:nvSpPr>
      <dsp:spPr>
        <a:xfrm>
          <a:off x="2454774" y="998636"/>
          <a:ext cx="1367520" cy="543817"/>
        </a:xfrm>
        <a:prstGeom prst="roundRect">
          <a:avLst>
            <a:gd name="adj" fmla="val 10000"/>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Xilinx  ISE Compiler</a:t>
          </a:r>
          <a:endParaRPr lang="en-US" sz="1700" kern="1200" dirty="0"/>
        </a:p>
      </dsp:txBody>
      <dsp:txXfrm>
        <a:off x="2454774" y="998636"/>
        <a:ext cx="1367520" cy="543817"/>
      </dsp:txXfrm>
    </dsp:sp>
    <dsp:sp modelId="{85768487-C759-4D12-987C-19D593553FA9}">
      <dsp:nvSpPr>
        <dsp:cNvPr id="0" name=""/>
        <dsp:cNvSpPr/>
      </dsp:nvSpPr>
      <dsp:spPr>
        <a:xfrm>
          <a:off x="4030543" y="1270545"/>
          <a:ext cx="1189814" cy="1268908"/>
        </a:xfrm>
        <a:prstGeom prst="roundRect">
          <a:avLst>
            <a:gd name="adj" fmla="val 10000"/>
          </a:avLst>
        </a:prstGeom>
        <a:solidFill>
          <a:schemeClr val="accent1">
            <a:lumMod val="20000"/>
            <a:lumOff val="80000"/>
            <a:alpha val="90000"/>
          </a:schemeClr>
        </a:solidFill>
        <a:ln w="9525" cap="flat" cmpd="sng" algn="ctr">
          <a:solidFill>
            <a:schemeClr val="dk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1">
          <a:noAutofit/>
        </a:bodyPr>
        <a:lstStyle/>
        <a:p>
          <a:pPr marL="228600" lvl="1" indent="-228600" algn="l" defTabSz="977900">
            <a:lnSpc>
              <a:spcPct val="90000"/>
            </a:lnSpc>
            <a:spcBef>
              <a:spcPct val="0"/>
            </a:spcBef>
            <a:spcAft>
              <a:spcPct val="15000"/>
            </a:spcAft>
            <a:buChar char="••"/>
          </a:pPr>
          <a:r>
            <a:rPr lang="en-US" sz="2200" kern="1200" dirty="0" smtClean="0"/>
            <a:t>Bitfile</a:t>
          </a:r>
          <a:endParaRPr lang="en-US" sz="2200" kern="1200" dirty="0"/>
        </a:p>
      </dsp:txBody>
      <dsp:txXfrm>
        <a:off x="4030543" y="1270545"/>
        <a:ext cx="1189814" cy="996999"/>
      </dsp:txXfrm>
    </dsp:sp>
    <dsp:sp modelId="{5B865CAB-AAA9-4E4B-A3A3-FB2B7AC30B42}">
      <dsp:nvSpPr>
        <dsp:cNvPr id="0" name=""/>
        <dsp:cNvSpPr/>
      </dsp:nvSpPr>
      <dsp:spPr>
        <a:xfrm>
          <a:off x="4706856" y="1465887"/>
          <a:ext cx="1932327" cy="1932327"/>
        </a:xfrm>
        <a:prstGeom prst="leftCircularArrow">
          <a:avLst>
            <a:gd name="adj1" fmla="val 2871"/>
            <a:gd name="adj2" fmla="val 350915"/>
            <a:gd name="adj3" fmla="val 1835814"/>
            <a:gd name="adj4" fmla="val 8733878"/>
            <a:gd name="adj5" fmla="val 3349"/>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341A0915-4287-4656-B2D0-15D499DDD46D}">
      <dsp:nvSpPr>
        <dsp:cNvPr id="0" name=""/>
        <dsp:cNvSpPr/>
      </dsp:nvSpPr>
      <dsp:spPr>
        <a:xfrm>
          <a:off x="4241963" y="2400595"/>
          <a:ext cx="1367520" cy="543817"/>
        </a:xfrm>
        <a:prstGeom prst="roundRect">
          <a:avLst>
            <a:gd name="adj" fmla="val 10000"/>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LabVIEW FPGA</a:t>
          </a:r>
          <a:endParaRPr lang="en-US" sz="1700" kern="1200" dirty="0"/>
        </a:p>
      </dsp:txBody>
      <dsp:txXfrm>
        <a:off x="4241963" y="2400595"/>
        <a:ext cx="1367520" cy="543817"/>
      </dsp:txXfrm>
    </dsp:sp>
    <dsp:sp modelId="{CC65C271-4BE6-48CD-96F7-A6AEA2BFD8C2}">
      <dsp:nvSpPr>
        <dsp:cNvPr id="0" name=""/>
        <dsp:cNvSpPr/>
      </dsp:nvSpPr>
      <dsp:spPr>
        <a:xfrm>
          <a:off x="6059976" y="1270545"/>
          <a:ext cx="1538461" cy="1268908"/>
        </a:xfrm>
        <a:prstGeom prst="roundRect">
          <a:avLst>
            <a:gd name="adj" fmla="val 10000"/>
          </a:avLst>
        </a:prstGeom>
        <a:solidFill>
          <a:schemeClr val="lt2">
            <a:alpha val="90000"/>
            <a:hueOff val="0"/>
            <a:satOff val="0"/>
            <a:lumOff val="0"/>
            <a:alphaOff val="0"/>
          </a:schemeClr>
        </a:solidFill>
        <a:ln w="9525" cap="flat" cmpd="sng" algn="ctr">
          <a:solidFill>
            <a:schemeClr val="dk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sp>
    <dsp:sp modelId="{339ECC67-0138-4BD5-A80E-19790FBB1602}">
      <dsp:nvSpPr>
        <dsp:cNvPr id="0" name=""/>
        <dsp:cNvSpPr/>
      </dsp:nvSpPr>
      <dsp:spPr>
        <a:xfrm>
          <a:off x="6401856" y="998636"/>
          <a:ext cx="1367520" cy="543817"/>
        </a:xfrm>
        <a:prstGeom prst="roundRect">
          <a:avLst>
            <a:gd name="adj" fmla="val 10000"/>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endParaRPr lang="en-US" sz="1700" kern="1200" dirty="0"/>
        </a:p>
      </dsp:txBody>
      <dsp:txXfrm>
        <a:off x="6401856" y="998636"/>
        <a:ext cx="1367520" cy="54381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7.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2.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17.tiff>
</file>

<file path=ppt/media/image18.png>
</file>

<file path=ppt/media/image19.png>
</file>

<file path=ppt/media/image2.jpeg>
</file>

<file path=ppt/media/image20.png>
</file>

<file path=ppt/media/image3.png>
</file>

<file path=ppt/media/image4.tiff>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4"/>
          <p:cNvSpPr>
            <a:spLocks noGrp="1" noRot="1" noChangeAspect="1" noChangeArrowheads="1" noTextEdit="1"/>
          </p:cNvSpPr>
          <p:nvPr>
            <p:ph type="sldImg" idx="2"/>
          </p:nvPr>
        </p:nvSpPr>
        <p:spPr bwMode="auto">
          <a:xfrm>
            <a:off x="820738" y="544513"/>
            <a:ext cx="5673725" cy="4256087"/>
          </a:xfrm>
          <a:prstGeom prst="rect">
            <a:avLst/>
          </a:prstGeom>
          <a:noFill/>
          <a:ln w="9525">
            <a:solidFill>
              <a:srgbClr val="000000"/>
            </a:solidFill>
            <a:miter lim="800000"/>
            <a:headEnd/>
            <a:tailEnd/>
          </a:ln>
        </p:spPr>
      </p:sp>
      <p:sp>
        <p:nvSpPr>
          <p:cNvPr id="8197" name="Rectangle 5"/>
          <p:cNvSpPr>
            <a:spLocks noGrp="1" noChangeArrowheads="1"/>
          </p:cNvSpPr>
          <p:nvPr>
            <p:ph type="body" sz="quarter" idx="3"/>
          </p:nvPr>
        </p:nvSpPr>
        <p:spPr bwMode="auto">
          <a:xfrm>
            <a:off x="710279" y="5037020"/>
            <a:ext cx="5974301" cy="3845078"/>
          </a:xfrm>
          <a:prstGeom prst="rect">
            <a:avLst/>
          </a:prstGeom>
          <a:noFill/>
          <a:ln w="9525">
            <a:noFill/>
            <a:miter lim="800000"/>
            <a:headEnd/>
            <a:tailEnd/>
          </a:ln>
          <a:effectLst/>
        </p:spPr>
        <p:txBody>
          <a:bodyPr vert="horz" wrap="square" lIns="96808" tIns="48405" rIns="96808" bIns="48405" numCol="1" anchor="t" anchorCtr="0" compatLnSpc="1">
            <a:prstTxWarp prst="textNoShape">
              <a:avLst/>
            </a:prstTxWarp>
          </a:bodyPr>
          <a:lstStyle/>
          <a:p>
            <a:pPr marL="0" marR="0" lvl="0" indent="0" algn="l" defTabSz="950039" rtl="0" eaLnBrk="1" fontAlgn="base" latinLnBrk="0" hangingPunct="1">
              <a:lnSpc>
                <a:spcPct val="100000"/>
              </a:lnSpc>
              <a:spcBef>
                <a:spcPct val="30000"/>
              </a:spcBef>
              <a:spcAft>
                <a:spcPct val="0"/>
              </a:spcAft>
              <a:buClrTx/>
              <a:buSzTx/>
              <a:buFontTx/>
              <a:buNone/>
              <a:tabLst>
                <a:tab pos="475019" algn="l"/>
              </a:tabLst>
              <a:defRPr/>
            </a:pPr>
            <a:r>
              <a:rPr kumimoji="0" lang="en-US" sz="1500" b="1" i="0" u="none" strike="noStrike" kern="1200" cap="none" spc="0" normalizeH="0" baseline="0" noProof="0" dirty="0" smtClean="0">
                <a:ln>
                  <a:noFill/>
                </a:ln>
                <a:solidFill>
                  <a:srgbClr val="000000"/>
                </a:solidFill>
                <a:effectLst/>
                <a:uLnTx/>
                <a:uFillTx/>
                <a:latin typeface="Arial Narrow" pitchFamily="34" charset="0"/>
                <a:ea typeface="+mn-ea"/>
                <a:cs typeface="Arial" pitchFamily="34" charset="0"/>
              </a:rPr>
              <a:t>Click to edit Master text styles</a:t>
            </a:r>
          </a:p>
          <a:p>
            <a:pPr marL="0" marR="0" lvl="1" indent="0" algn="l" defTabSz="950039" rtl="0" eaLnBrk="1" fontAlgn="base" latinLnBrk="0" hangingPunct="1">
              <a:lnSpc>
                <a:spcPct val="100000"/>
              </a:lnSpc>
              <a:spcBef>
                <a:spcPct val="30000"/>
              </a:spcBef>
              <a:spcAft>
                <a:spcPct val="0"/>
              </a:spcAft>
              <a:buClrTx/>
              <a:buSzTx/>
              <a:buFontTx/>
              <a:buNone/>
              <a:tabLst>
                <a:tab pos="475019" algn="l"/>
              </a:tabLst>
              <a:defRPr/>
            </a:pPr>
            <a:r>
              <a:rPr kumimoji="0" lang="en-US" sz="1100" b="0" i="0" u="none" strike="noStrike" kern="1200" cap="none" spc="0" normalizeH="0" baseline="0" noProof="0" dirty="0" smtClean="0">
                <a:ln>
                  <a:noFill/>
                </a:ln>
                <a:solidFill>
                  <a:srgbClr val="000000"/>
                </a:solidFill>
                <a:effectLst/>
                <a:uLnTx/>
                <a:uFillTx/>
                <a:latin typeface="Times New Roman" pitchFamily="18" charset="0"/>
                <a:ea typeface="+mn-ea"/>
                <a:cs typeface="+mn-cs"/>
              </a:rPr>
              <a:t>Second level</a:t>
            </a:r>
          </a:p>
          <a:p>
            <a:pPr marL="237509" marR="0" lvl="2" indent="-237509" algn="l" defTabSz="950039" rtl="0" eaLnBrk="1" fontAlgn="base" latinLnBrk="0" hangingPunct="1">
              <a:lnSpc>
                <a:spcPct val="100000"/>
              </a:lnSpc>
              <a:spcBef>
                <a:spcPct val="30000"/>
              </a:spcBef>
              <a:spcAft>
                <a:spcPct val="0"/>
              </a:spcAft>
              <a:buClrTx/>
              <a:buSzTx/>
              <a:buFont typeface="Arial" pitchFamily="34" charset="0"/>
              <a:buChar char="•"/>
              <a:tabLst>
                <a:tab pos="475019" algn="l"/>
              </a:tabLst>
              <a:defRPr/>
            </a:pPr>
            <a:r>
              <a:rPr kumimoji="0" lang="en-US" sz="1100" b="0" i="0" u="none" strike="noStrike" kern="1200" cap="none" spc="0" normalizeH="0" baseline="0" noProof="0" dirty="0" smtClean="0">
                <a:ln>
                  <a:noFill/>
                </a:ln>
                <a:solidFill>
                  <a:srgbClr val="000000"/>
                </a:solidFill>
                <a:effectLst/>
                <a:uLnTx/>
                <a:uFillTx/>
                <a:latin typeface="Times New Roman" pitchFamily="18" charset="0"/>
                <a:ea typeface="+mn-ea"/>
                <a:cs typeface="+mn-cs"/>
              </a:rPr>
              <a:t>Third level</a:t>
            </a:r>
          </a:p>
          <a:p>
            <a:pPr marL="475019" marR="0" lvl="3" indent="-237509" algn="l" defTabSz="950039" rtl="0" eaLnBrk="1" fontAlgn="base" latinLnBrk="0" hangingPunct="1">
              <a:lnSpc>
                <a:spcPct val="100000"/>
              </a:lnSpc>
              <a:spcBef>
                <a:spcPct val="30000"/>
              </a:spcBef>
              <a:spcAft>
                <a:spcPct val="0"/>
              </a:spcAft>
              <a:buClrTx/>
              <a:buSzTx/>
              <a:buFont typeface="Times New Roman" pitchFamily="18" charset="0"/>
              <a:buChar char="–"/>
              <a:tabLst>
                <a:tab pos="475019" algn="l"/>
              </a:tabLst>
              <a:defRPr/>
            </a:pPr>
            <a:r>
              <a:rPr kumimoji="0" lang="en-US" sz="1100" b="0" i="0" u="none" strike="noStrike" kern="1200" cap="none" spc="0" normalizeH="0" baseline="0" noProof="0" dirty="0" smtClean="0">
                <a:ln>
                  <a:noFill/>
                </a:ln>
                <a:solidFill>
                  <a:srgbClr val="000000"/>
                </a:solidFill>
                <a:effectLst/>
                <a:uLnTx/>
                <a:uFillTx/>
                <a:latin typeface="Times New Roman" pitchFamily="18" charset="0"/>
                <a:ea typeface="+mn-ea"/>
                <a:cs typeface="+mn-cs"/>
              </a:rPr>
              <a:t>Fourth level</a:t>
            </a:r>
          </a:p>
          <a:p>
            <a:pPr marL="1058897" marR="0" lvl="4" indent="-1058897" algn="l" defTabSz="950039" rtl="0" eaLnBrk="1" fontAlgn="base" latinLnBrk="0" hangingPunct="1">
              <a:lnSpc>
                <a:spcPct val="100000"/>
              </a:lnSpc>
              <a:spcBef>
                <a:spcPct val="30000"/>
              </a:spcBef>
              <a:spcAft>
                <a:spcPct val="0"/>
              </a:spcAft>
              <a:buClrTx/>
              <a:buSzTx/>
              <a:buFontTx/>
              <a:buNone/>
              <a:tabLst>
                <a:tab pos="415642" algn="l"/>
                <a:tab pos="1058897" algn="l"/>
              </a:tabLst>
              <a:defRPr/>
            </a:pPr>
            <a:r>
              <a:rPr kumimoji="0" lang="en-US" sz="1100" b="0" i="0" u="none" strike="noStrike" kern="1200" cap="none" spc="0" normalizeH="0" baseline="0" noProof="0" dirty="0" smtClean="0">
                <a:ln>
                  <a:noFill/>
                </a:ln>
                <a:solidFill>
                  <a:srgbClr val="000000"/>
                </a:solidFill>
                <a:effectLst/>
                <a:uLnTx/>
                <a:uFillTx/>
                <a:latin typeface="Times New Roman" pitchFamily="18" charset="0"/>
                <a:ea typeface="+mn-ea"/>
                <a:cs typeface="+mn-cs"/>
              </a:rPr>
              <a:t>Fifth level</a:t>
            </a:r>
          </a:p>
        </p:txBody>
      </p:sp>
      <p:sp>
        <p:nvSpPr>
          <p:cNvPr id="5" name="Rectangle 4"/>
          <p:cNvSpPr>
            <a:spLocks noChangeArrowheads="1"/>
          </p:cNvSpPr>
          <p:nvPr/>
        </p:nvSpPr>
        <p:spPr bwMode="auto">
          <a:xfrm>
            <a:off x="0" y="9371348"/>
            <a:ext cx="7315200" cy="162289"/>
          </a:xfrm>
          <a:prstGeom prst="rect">
            <a:avLst/>
          </a:prstGeom>
          <a:noFill/>
          <a:ln w="9525">
            <a:noFill/>
            <a:miter lim="800000"/>
            <a:headEnd/>
            <a:tailEnd/>
          </a:ln>
          <a:effectLst/>
        </p:spPr>
        <p:txBody>
          <a:bodyPr wrap="square" lIns="67017" tIns="26806" rIns="67017" bIns="26806">
            <a:spAutoFit/>
          </a:bodyPr>
          <a:lstStyle/>
          <a:p>
            <a:pPr algn="l" defTabSz="979728">
              <a:lnSpc>
                <a:spcPct val="85000"/>
              </a:lnSpc>
              <a:tabLst>
                <a:tab pos="715827" algn="l"/>
                <a:tab pos="3565943" algn="ctr"/>
                <a:tab pos="6416059" algn="r"/>
              </a:tabLst>
              <a:defRPr/>
            </a:pPr>
            <a:r>
              <a:rPr lang="en-US" altLang="en-US" sz="800" i="1" dirty="0">
                <a:solidFill>
                  <a:schemeClr val="tx1"/>
                </a:solidFill>
              </a:rPr>
              <a:t>	</a:t>
            </a:r>
            <a:r>
              <a:rPr lang="en-US" altLang="en-US" sz="800" i="1" dirty="0" smtClean="0">
                <a:solidFill>
                  <a:schemeClr val="tx1"/>
                </a:solidFill>
              </a:rPr>
              <a:t>LabVIEW FPGA </a:t>
            </a:r>
            <a:r>
              <a:rPr lang="en-US" altLang="en-US" sz="800" i="1" dirty="0">
                <a:solidFill>
                  <a:schemeClr val="tx1"/>
                </a:solidFill>
              </a:rPr>
              <a:t>	1</a:t>
            </a:r>
            <a:r>
              <a:rPr lang="en-US" sz="800" i="1" dirty="0">
                <a:solidFill>
                  <a:schemeClr val="tx1"/>
                </a:solidFill>
              </a:rPr>
              <a:t>-</a:t>
            </a:r>
            <a:fld id="{34C77E87-B8D9-499E-A69B-8988CCCC8643}" type="slidenum">
              <a:rPr lang="en-US" sz="800" i="1">
                <a:solidFill>
                  <a:schemeClr val="tx1"/>
                </a:solidFill>
              </a:rPr>
              <a:pPr algn="l" defTabSz="979728">
                <a:lnSpc>
                  <a:spcPct val="85000"/>
                </a:lnSpc>
                <a:tabLst>
                  <a:tab pos="715827" algn="l"/>
                  <a:tab pos="3565943" algn="ctr"/>
                  <a:tab pos="6416059" algn="r"/>
                </a:tabLst>
                <a:defRPr/>
              </a:pPr>
              <a:t>‹#›</a:t>
            </a:fld>
            <a:r>
              <a:rPr lang="en-US" sz="800" i="1" dirty="0">
                <a:solidFill>
                  <a:schemeClr val="tx1"/>
                </a:solidFill>
              </a:rPr>
              <a:t> 	ni.com</a:t>
            </a:r>
          </a:p>
        </p:txBody>
      </p:sp>
    </p:spTree>
  </p:cSld>
  <p:clrMap bg1="lt1" tx1="dk1" bg2="lt2" tx2="dk2" accent1="accent1" accent2="accent2" accent3="accent3" accent4="accent4" accent5="accent5" accent6="accent6" hlink="hlink" folHlink="folHlink"/>
  <p:hf dt="0"/>
  <p:notesStyle>
    <a:lvl1pPr marL="0" marR="0" indent="0" algn="l" defTabSz="850777" rtl="0" eaLnBrk="1" fontAlgn="base" latinLnBrk="0" hangingPunct="1">
      <a:lnSpc>
        <a:spcPct val="100000"/>
      </a:lnSpc>
      <a:spcBef>
        <a:spcPct val="30000"/>
      </a:spcBef>
      <a:spcAft>
        <a:spcPct val="0"/>
      </a:spcAft>
      <a:buClrTx/>
      <a:buSzTx/>
      <a:buFontTx/>
      <a:buNone/>
      <a:tabLst>
        <a:tab pos="425389" algn="l"/>
      </a:tabLst>
      <a:defRPr sz="1100" kern="1200">
        <a:solidFill>
          <a:schemeClr val="tx1"/>
        </a:solidFill>
        <a:latin typeface="Arial" charset="0"/>
        <a:ea typeface="+mn-ea"/>
        <a:cs typeface="+mn-cs"/>
      </a:defRPr>
    </a:lvl1pPr>
    <a:lvl2pPr marL="0" marR="0" indent="0" algn="l" defTabSz="850777" rtl="0" eaLnBrk="1" fontAlgn="base" latinLnBrk="0" hangingPunct="1">
      <a:lnSpc>
        <a:spcPct val="100000"/>
      </a:lnSpc>
      <a:spcBef>
        <a:spcPct val="30000"/>
      </a:spcBef>
      <a:spcAft>
        <a:spcPct val="0"/>
      </a:spcAft>
      <a:buClrTx/>
      <a:buSzTx/>
      <a:buFontTx/>
      <a:buNone/>
      <a:tabLst>
        <a:tab pos="425389" algn="l"/>
      </a:tabLst>
      <a:defRPr sz="1100" kern="1200">
        <a:solidFill>
          <a:schemeClr val="tx1"/>
        </a:solidFill>
        <a:latin typeface="Arial" charset="0"/>
        <a:ea typeface="+mn-ea"/>
        <a:cs typeface="+mn-cs"/>
      </a:defRPr>
    </a:lvl2pPr>
    <a:lvl3pPr marL="212695" marR="0" indent="-212695" algn="l" defTabSz="850777" rtl="0" eaLnBrk="1" fontAlgn="base" latinLnBrk="0" hangingPunct="1">
      <a:lnSpc>
        <a:spcPct val="100000"/>
      </a:lnSpc>
      <a:spcBef>
        <a:spcPct val="30000"/>
      </a:spcBef>
      <a:spcAft>
        <a:spcPct val="0"/>
      </a:spcAft>
      <a:buClrTx/>
      <a:buSzTx/>
      <a:buFont typeface="Arial" pitchFamily="34" charset="0"/>
      <a:buChar char="•"/>
      <a:tabLst>
        <a:tab pos="425389" algn="l"/>
      </a:tabLst>
      <a:defRPr sz="1100" kern="1200">
        <a:solidFill>
          <a:schemeClr val="tx1"/>
        </a:solidFill>
        <a:latin typeface="Arial" charset="0"/>
        <a:ea typeface="+mn-ea"/>
        <a:cs typeface="+mn-cs"/>
      </a:defRPr>
    </a:lvl3pPr>
    <a:lvl4pPr marL="425389" marR="0" indent="-212695" algn="l" defTabSz="850777" rtl="0" eaLnBrk="1" fontAlgn="base" latinLnBrk="0" hangingPunct="1">
      <a:lnSpc>
        <a:spcPct val="100000"/>
      </a:lnSpc>
      <a:spcBef>
        <a:spcPct val="30000"/>
      </a:spcBef>
      <a:spcAft>
        <a:spcPct val="0"/>
      </a:spcAft>
      <a:buClrTx/>
      <a:buSzTx/>
      <a:buFont typeface="Times New Roman" pitchFamily="18" charset="0"/>
      <a:buChar char="–"/>
      <a:tabLst>
        <a:tab pos="425389" algn="l"/>
      </a:tabLst>
      <a:defRPr sz="1100" kern="1200">
        <a:solidFill>
          <a:schemeClr val="tx1"/>
        </a:solidFill>
        <a:latin typeface="Arial" charset="0"/>
        <a:ea typeface="+mn-ea"/>
        <a:cs typeface="+mn-cs"/>
      </a:defRPr>
    </a:lvl4pPr>
    <a:lvl5pPr marL="948261" marR="0" indent="-948261" algn="l" defTabSz="850777" rtl="0" eaLnBrk="1" fontAlgn="base" latinLnBrk="0" hangingPunct="1">
      <a:lnSpc>
        <a:spcPct val="100000"/>
      </a:lnSpc>
      <a:spcBef>
        <a:spcPct val="30000"/>
      </a:spcBef>
      <a:spcAft>
        <a:spcPct val="0"/>
      </a:spcAft>
      <a:buClrTx/>
      <a:buSzTx/>
      <a:buFontTx/>
      <a:buNone/>
      <a:tabLst>
        <a:tab pos="372216" algn="l"/>
        <a:tab pos="948261" algn="l"/>
      </a:tabLst>
      <a:defRPr sz="1100" kern="1200">
        <a:solidFill>
          <a:schemeClr val="tx1"/>
        </a:solidFill>
        <a:latin typeface="Arial" charset="0"/>
        <a:ea typeface="+mn-ea"/>
        <a:cs typeface="+mn-cs"/>
      </a:defRPr>
    </a:lvl5pPr>
    <a:lvl6pPr marL="2126943" algn="l" defTabSz="850777" rtl="0" eaLnBrk="1" latinLnBrk="0" hangingPunct="1">
      <a:defRPr sz="1100" kern="1200">
        <a:solidFill>
          <a:schemeClr val="tx1"/>
        </a:solidFill>
        <a:latin typeface="+mn-lt"/>
        <a:ea typeface="+mn-ea"/>
        <a:cs typeface="+mn-cs"/>
      </a:defRPr>
    </a:lvl6pPr>
    <a:lvl7pPr marL="2552332" algn="l" defTabSz="850777" rtl="0" eaLnBrk="1" latinLnBrk="0" hangingPunct="1">
      <a:defRPr sz="1100" kern="1200">
        <a:solidFill>
          <a:schemeClr val="tx1"/>
        </a:solidFill>
        <a:latin typeface="+mn-lt"/>
        <a:ea typeface="+mn-ea"/>
        <a:cs typeface="+mn-cs"/>
      </a:defRPr>
    </a:lvl7pPr>
    <a:lvl8pPr marL="2977720" algn="l" defTabSz="850777" rtl="0" eaLnBrk="1" latinLnBrk="0" hangingPunct="1">
      <a:defRPr sz="1100" kern="1200">
        <a:solidFill>
          <a:schemeClr val="tx1"/>
        </a:solidFill>
        <a:latin typeface="+mn-lt"/>
        <a:ea typeface="+mn-ea"/>
        <a:cs typeface="+mn-cs"/>
      </a:defRPr>
    </a:lvl8pPr>
    <a:lvl9pPr marL="3403109" algn="l" defTabSz="850777"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xfrm>
            <a:off x="3" y="0"/>
            <a:ext cx="3171359" cy="481047"/>
          </a:xfrm>
          <a:prstGeom prst="rect">
            <a:avLst/>
          </a:prstGeom>
          <a:ln/>
        </p:spPr>
        <p:txBody>
          <a:bodyPr lIns="95079" tIns="47540" rIns="95079" bIns="47540"/>
          <a:lstStyle/>
          <a:p>
            <a:pPr algn="l" rtl="0"/>
            <a:endParaRPr lang="en-US" kern="1200" dirty="0">
              <a:solidFill>
                <a:prstClr val="black"/>
              </a:solidFill>
              <a:latin typeface="Calibri"/>
              <a:ea typeface="+mn-ea"/>
              <a:cs typeface="+mn-cs"/>
            </a:endParaRPr>
          </a:p>
          <a:p>
            <a:pPr algn="l" rtl="0"/>
            <a:r>
              <a:rPr lang="en-US" kern="1200" dirty="0">
                <a:solidFill>
                  <a:prstClr val="black"/>
                </a:solidFill>
                <a:latin typeface="Calibri"/>
                <a:ea typeface="+mn-ea"/>
                <a:cs typeface="+mn-cs"/>
              </a:rPr>
              <a:t>	</a:t>
            </a:r>
            <a:r>
              <a:rPr lang="en-US" sz="800" dirty="0">
                <a:solidFill>
                  <a:prstClr val="black"/>
                </a:solidFill>
              </a:rPr>
              <a:t>Lesson # Lesson Title</a:t>
            </a:r>
            <a:endParaRPr lang="en-US" kern="1200" dirty="0">
              <a:solidFill>
                <a:prstClr val="black"/>
              </a:solidFill>
              <a:latin typeface="Arial" charset="0"/>
              <a:ea typeface="+mn-ea"/>
              <a:cs typeface="+mn-cs"/>
            </a:endParaRPr>
          </a:p>
        </p:txBody>
      </p:sp>
      <p:sp>
        <p:nvSpPr>
          <p:cNvPr id="23556" name="Rectangle 4"/>
          <p:cNvSpPr>
            <a:spLocks noGrp="1" noRot="1" noChangeAspect="1" noChangeArrowheads="1" noTextEdit="1"/>
          </p:cNvSpPr>
          <p:nvPr>
            <p:ph type="sldImg"/>
          </p:nvPr>
        </p:nvSpPr>
        <p:spPr>
          <a:xfrm>
            <a:off x="1371600" y="544513"/>
            <a:ext cx="4611688" cy="3457575"/>
          </a:xfrm>
        </p:spPr>
      </p:sp>
      <p:sp>
        <p:nvSpPr>
          <p:cNvPr id="23557" name="Rectangle 5"/>
          <p:cNvSpPr>
            <a:spLocks noGrp="1" noChangeArrowheads="1"/>
          </p:cNvSpPr>
          <p:nvPr>
            <p:ph type="body" idx="1"/>
          </p:nvPr>
        </p:nvSpPr>
        <p:spPr/>
        <p:txBody>
          <a:bodyPr/>
          <a:lstStyle/>
          <a:p>
            <a:pPr lvl="1"/>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1"/>
            <a:r>
              <a:rPr lang="en-US" dirty="0" smtClean="0"/>
              <a:t>Functions Palette (Block Diagram)</a:t>
            </a:r>
          </a:p>
          <a:p>
            <a:pPr lvl="2"/>
            <a:r>
              <a:rPr lang="en-US" dirty="0" smtClean="0"/>
              <a:t>Tack the Functions palette and click </a:t>
            </a:r>
            <a:r>
              <a:rPr lang="en-US" b="1" dirty="0" smtClean="0"/>
              <a:t>CustomizeView»Change Visible Palettes </a:t>
            </a:r>
            <a:r>
              <a:rPr lang="en-US" dirty="0" smtClean="0"/>
              <a:t>then click </a:t>
            </a:r>
            <a:r>
              <a:rPr lang="en-US" b="1" dirty="0" smtClean="0"/>
              <a:t>Select All</a:t>
            </a:r>
          </a:p>
          <a:p>
            <a:pPr lvl="1"/>
            <a:r>
              <a:rPr lang="en-US" dirty="0" smtClean="0"/>
              <a:t>Controls Palette (Front Panel)</a:t>
            </a:r>
          </a:p>
          <a:p>
            <a:pPr lvl="2"/>
            <a:r>
              <a:rPr lang="en-US" dirty="0" smtClean="0"/>
              <a:t>Tack the Controls palette and click </a:t>
            </a:r>
            <a:r>
              <a:rPr lang="en-US" b="1" dirty="0" smtClean="0"/>
              <a:t>CustomizeView»Change Visible Palettes  </a:t>
            </a:r>
            <a:r>
              <a:rPr lang="en-US" dirty="0" smtClean="0"/>
              <a:t>then click </a:t>
            </a:r>
            <a:r>
              <a:rPr lang="en-US" b="1" dirty="0" smtClean="0"/>
              <a:t>Select All</a:t>
            </a:r>
          </a:p>
          <a:p>
            <a:pPr lvl="2"/>
            <a:r>
              <a:rPr lang="en-US" baseline="0" dirty="0" smtClean="0"/>
              <a:t>Make inputs on subVIs required</a:t>
            </a:r>
            <a:endParaRPr lang="en-US" b="1" dirty="0" smtClean="0"/>
          </a:p>
          <a:p>
            <a:endParaRPr lang="en-US" dirty="0"/>
          </a:p>
        </p:txBody>
      </p:sp>
      <p:sp>
        <p:nvSpPr>
          <p:cNvPr id="4" name="Slide Number Placeholder 3"/>
          <p:cNvSpPr>
            <a:spLocks noGrp="1"/>
          </p:cNvSpPr>
          <p:nvPr>
            <p:ph type="sldNum" sz="quarter" idx="10"/>
          </p:nvPr>
        </p:nvSpPr>
        <p:spPr>
          <a:xfrm>
            <a:off x="4143588" y="9119475"/>
            <a:ext cx="3169919" cy="480060"/>
          </a:xfrm>
          <a:prstGeom prst="rect">
            <a:avLst/>
          </a:prstGeom>
        </p:spPr>
        <p:txBody>
          <a:bodyPr lIns="100506" tIns="50254" rIns="100506" bIns="50254"/>
          <a:lstStyle/>
          <a:p>
            <a:fld id="{01F4B062-DF6B-471A-A4F2-D7AB8472987D}" type="slidenum">
              <a:rPr lang="en-US" smtClean="0"/>
              <a:pPr/>
              <a:t>10</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Notes Placeholder 4"/>
          <p:cNvSpPr>
            <a:spLocks noGrp="1"/>
          </p:cNvSpPr>
          <p:nvPr>
            <p:ph type="body" idx="1"/>
          </p:nvPr>
        </p:nvSpPr>
        <p:spPr/>
        <p:txBody>
          <a:bodyPr>
            <a:normAutofit/>
          </a:bodyPr>
          <a:lstStyle/>
          <a:p>
            <a:r>
              <a:rPr lang="en-US" dirty="0" smtClean="0"/>
              <a:t>Lesson objectives:</a:t>
            </a:r>
          </a:p>
          <a:p>
            <a:pPr lvl="1"/>
            <a:r>
              <a:rPr lang="en-US" dirty="0" smtClean="0"/>
              <a:t>Understand that FPGA is reconfigurable hardware whose logic is defined in software</a:t>
            </a:r>
          </a:p>
          <a:p>
            <a:pPr lvl="1"/>
            <a:r>
              <a:rPr lang="en-US" dirty="0" smtClean="0"/>
              <a:t>Understand some benefits of reconfigurable hardware </a:t>
            </a:r>
          </a:p>
          <a:p>
            <a:pPr lvl="1"/>
            <a:r>
              <a:rPr lang="en-US" dirty="0" smtClean="0"/>
              <a:t>Understand that a LV FPGA system is comprised of two parts: HW and SW</a:t>
            </a:r>
          </a:p>
          <a:p>
            <a:pPr lvl="1"/>
            <a:r>
              <a:rPr lang="en-US" dirty="0" smtClean="0"/>
              <a:t>Understand that no operating system runs on FPGA</a:t>
            </a:r>
          </a:p>
          <a:p>
            <a:pPr lvl="1"/>
            <a:r>
              <a:rPr lang="en-US" dirty="0" smtClean="0"/>
              <a:t>Understand that you do not need to know Verilog or HDL to program LabVIEW FPGA</a:t>
            </a:r>
          </a:p>
          <a:p>
            <a:pPr lvl="1"/>
            <a:r>
              <a:rPr lang="en-US" dirty="0" smtClean="0"/>
              <a:t>Identify applications for which LabVIEW FPGA is ideally suited</a:t>
            </a:r>
          </a:p>
          <a:p>
            <a:pPr lvl="1"/>
            <a:r>
              <a:rPr lang="en-US" dirty="0" smtClean="0"/>
              <a:t>Understand differences in processing and reliability between traditional system and FPGA system</a:t>
            </a:r>
          </a:p>
          <a:p>
            <a:endParaRPr lang="en-US" dirty="0"/>
          </a:p>
        </p:txBody>
      </p:sp>
      <p:sp>
        <p:nvSpPr>
          <p:cNvPr id="7" name="Slide Image Placeholder 6"/>
          <p:cNvSpPr>
            <a:spLocks noGrp="1" noRot="1" noChangeAspect="1"/>
          </p:cNvSpPr>
          <p:nvPr>
            <p:ph type="sldImg"/>
          </p:nvPr>
        </p:nvSpPr>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Notes Placeholder 6"/>
          <p:cNvSpPr>
            <a:spLocks noGrp="1"/>
          </p:cNvSpPr>
          <p:nvPr>
            <p:ph type="body" idx="1"/>
          </p:nvPr>
        </p:nvSpPr>
        <p:spPr/>
        <p:txBody>
          <a:bodyPr>
            <a:normAutofit/>
          </a:bodyPr>
          <a:lstStyle/>
          <a:p>
            <a:r>
              <a:rPr lang="en-US" dirty="0" smtClean="0"/>
              <a:t> Introduction to FPGA Technology</a:t>
            </a:r>
          </a:p>
          <a:p>
            <a:r>
              <a:rPr lang="en-US" dirty="0" smtClean="0"/>
              <a:t>Begin by discussing the technology behind LabVIEW FPGA.</a:t>
            </a:r>
          </a:p>
          <a:p>
            <a:r>
              <a:rPr lang="en-US" dirty="0" smtClean="0"/>
              <a:t>Field programmable gate arrays (FPGAs) are silicon chips with unconnected logic gates. You can define the functionality of the FPGA by using software to configure the FPGA gates. FPGAs are often used as processing components in low to medium volume electronics, where the time and cost of developing and fabricating an applications specific integrated circuit (ASIC) is prohibitive. FPGAs are also found in applications that require reconfiguration in the field.  Basically, FPGAs are used when customers need custom I/O hardware but also want commercial off the shelf (COTS) hardware.</a:t>
            </a:r>
          </a:p>
        </p:txBody>
      </p:sp>
      <p:sp>
        <p:nvSpPr>
          <p:cNvPr id="6" name="Slide Image Placeholder 5"/>
          <p:cNvSpPr>
            <a:spLocks noGrp="1" noRot="1" noChangeAspect="1"/>
          </p:cNvSpPr>
          <p:nvPr>
            <p:ph type="sldImg"/>
          </p:nvPr>
        </p:nvSpPr>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normAutofit fontScale="55000" lnSpcReduction="20000"/>
          </a:bodyPr>
          <a:lstStyle/>
          <a:p>
            <a:pPr lvl="0"/>
            <a:r>
              <a:rPr lang="en-US" dirty="0" smtClean="0"/>
              <a:t>It is important to understand the benefits of FPGAs.  FPGAs are reconfigurable through software, making them very flexible.  Unlike a microprocessor or application specific integrated circuit (ASIC), FPGAs can have their functionality modified even after being deployed in an application.  FPGAs can also execute specific tasks very efficiently within silicon.  Since FPGA execution is controlled by the programmable interconnects, users can implement truly parallel tasks within the FPGA that will execute simultaneously and independent of one another.  Finally, since applications are actually implemented in hardware without any software involved such as an operating system, FPGAs provide the ultimate in execution reliability.</a:t>
            </a:r>
          </a:p>
          <a:p>
            <a:pPr lvl="0"/>
            <a:r>
              <a:rPr lang="en-US" dirty="0" smtClean="0"/>
              <a:t>----------------------</a:t>
            </a:r>
          </a:p>
          <a:p>
            <a:pPr lvl="0"/>
            <a:endParaRPr lang="en-US" dirty="0" smtClean="0"/>
          </a:p>
          <a:p>
            <a:r>
              <a:rPr lang="en-US" dirty="0" smtClean="0"/>
              <a:t>Flexibility:</a:t>
            </a:r>
          </a:p>
          <a:p>
            <a:r>
              <a:rPr lang="en-US" dirty="0" smtClean="0"/>
              <a:t>Reconfigurable through</a:t>
            </a:r>
            <a:r>
              <a:rPr lang="en-US" baseline="0" dirty="0" smtClean="0"/>
              <a:t> </a:t>
            </a:r>
            <a:r>
              <a:rPr lang="en-US" dirty="0" smtClean="0"/>
              <a:t>software.  Create a chip that is reconfigurable with changes in software, creating new hardware anytime</a:t>
            </a:r>
          </a:p>
          <a:p>
            <a:pPr lvl="0"/>
            <a:endParaRPr lang="en-US" dirty="0" smtClean="0"/>
          </a:p>
          <a:p>
            <a:r>
              <a:rPr lang="en-US" dirty="0" smtClean="0"/>
              <a:t>Parallel Processing:</a:t>
            </a:r>
          </a:p>
          <a:p>
            <a:r>
              <a:rPr lang="en-US" dirty="0" smtClean="0"/>
              <a:t>-You can achieve true, simultaneous, parallel processing. There is no operating system on the module that must divide CPU time between several tasks. </a:t>
            </a:r>
          </a:p>
          <a:p>
            <a:pPr lvl="0"/>
            <a:endParaRPr lang="en-US" dirty="0" smtClean="0"/>
          </a:p>
          <a:p>
            <a:pPr lvl="0"/>
            <a:r>
              <a:rPr lang="en-US" dirty="0" smtClean="0"/>
              <a:t>Performance:</a:t>
            </a:r>
          </a:p>
          <a:p>
            <a:pPr lvl="0"/>
            <a:r>
              <a:rPr lang="en-US" dirty="0" smtClean="0"/>
              <a:t>In general, execution in hardware is faster than execution in software.   </a:t>
            </a:r>
          </a:p>
          <a:p>
            <a:pPr lvl="0"/>
            <a:r>
              <a:rPr lang="en-US" dirty="0" smtClean="0"/>
              <a:t>Since FPGA is a hardware solution,  implementing algorithms on FPGA has higher performance than implementing same algorithm in SW.  With FPGA you can create logic that can execute in one clock cycle.</a:t>
            </a:r>
          </a:p>
          <a:p>
            <a:pPr lvl="0"/>
            <a:r>
              <a:rPr lang="en-US" dirty="0" smtClean="0"/>
              <a:t>Note, though, that ASICs generally have higher performance than FPGA, but development cost and flexibility are the tradeoffs. </a:t>
            </a:r>
          </a:p>
          <a:p>
            <a:endParaRPr lang="en-US" dirty="0" smtClean="0"/>
          </a:p>
          <a:p>
            <a:r>
              <a:rPr lang="en-US" dirty="0" smtClean="0"/>
              <a:t>Reliability:  </a:t>
            </a:r>
          </a:p>
          <a:p>
            <a:r>
              <a:rPr lang="en-US" dirty="0" smtClean="0"/>
              <a:t>-Once the FPGA is programmed, it becomes a hardware chip with all of the associated reliability.   </a:t>
            </a:r>
          </a:p>
          <a:p>
            <a:r>
              <a:rPr lang="en-US" dirty="0" smtClean="0"/>
              <a:t>-Furthermore, it is highly deterministic.  With FPGA, you can implement code that synthesizes deterministic hardware down to the tens of nanoseconds</a:t>
            </a:r>
          </a:p>
          <a:p>
            <a:endParaRPr lang="en-US" dirty="0" smtClean="0"/>
          </a:p>
          <a:p>
            <a:r>
              <a:rPr lang="en-US" dirty="0" smtClean="0"/>
              <a:t>Offload processing:  </a:t>
            </a:r>
          </a:p>
          <a:p>
            <a:r>
              <a:rPr lang="en-US" dirty="0" smtClean="0"/>
              <a:t>-FPGAs can also be used to off-load computationally intensive processing so to free up the CPU for other tasks</a:t>
            </a:r>
          </a:p>
          <a:p>
            <a:endParaRPr lang="en-US" dirty="0" smtClean="0"/>
          </a:p>
          <a:p>
            <a:r>
              <a:rPr lang="en-US" dirty="0" smtClean="0"/>
              <a:t>Cost:</a:t>
            </a:r>
          </a:p>
          <a:p>
            <a:r>
              <a:rPr lang="en-US" dirty="0" smtClean="0"/>
              <a:t>- When compared with ASICs, the development costs of an FPGA system are often cheaper than designing a custom ASIC and printed-circuit board.</a:t>
            </a:r>
          </a:p>
        </p:txBody>
      </p:sp>
      <p:sp>
        <p:nvSpPr>
          <p:cNvPr id="6" name="Slide Image Placeholder 5"/>
          <p:cNvSpPr>
            <a:spLocks noGrp="1" noRot="1" noChangeAspect="1"/>
          </p:cNvSpPr>
          <p:nvPr>
            <p:ph type="sldImg"/>
          </p:nvPr>
        </p:nvSpPr>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xfrm>
            <a:off x="4143589" y="9119475"/>
            <a:ext cx="3169920" cy="480060"/>
          </a:xfrm>
          <a:prstGeom prst="rect">
            <a:avLst/>
          </a:prstGeom>
          <a:noFill/>
        </p:spPr>
        <p:txBody>
          <a:bodyPr lIns="96658" tIns="48329" rIns="96658" bIns="48329"/>
          <a:lstStyle/>
          <a:p>
            <a:fld id="{01EC1561-5B9A-4FB8-BB89-C4030B8B1DBE}" type="slidenum">
              <a:rPr lang="en-US"/>
              <a:pPr/>
              <a:t>14</a:t>
            </a:fld>
            <a:endParaRPr lang="en-US" dirty="0"/>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xfrm>
            <a:off x="975361" y="4871172"/>
            <a:ext cx="5364480" cy="4320540"/>
          </a:xfrm>
          <a:noFill/>
          <a:ln/>
        </p:spPr>
        <p:txBody>
          <a:bodyPr/>
          <a:lstStyle/>
          <a:p>
            <a:pPr defTabSz="884638">
              <a:tabLst>
                <a:tab pos="442319" algn="l"/>
              </a:tabLst>
              <a:defRPr/>
            </a:pPr>
            <a:r>
              <a:rPr lang="en-US" dirty="0" smtClean="0"/>
              <a:t>While FPGAs have many benefits, there are some challenges when developing FPGAs. Typically, FPGAs are programmed using hardware description language (HDL), such as VHDL or Verilog.  These tools have steep learning curves and can become a barrier for using this technology.  Additionally, these tools are often not intuitive for test and control engineers. </a:t>
            </a:r>
          </a:p>
          <a:p>
            <a:pPr defTabSz="884638">
              <a:tabLst>
                <a:tab pos="442319" algn="l"/>
              </a:tabLst>
              <a:defRPr/>
            </a:pPr>
            <a:endParaRPr lang="en-US" dirty="0" smtClean="0"/>
          </a:p>
          <a:p>
            <a:pPr defTabSz="884638">
              <a:tabLst>
                <a:tab pos="442319" algn="l"/>
              </a:tabLst>
              <a:defRPr/>
            </a:pPr>
            <a:r>
              <a:rPr lang="en-US" dirty="0" smtClean="0"/>
              <a:t>The LabVIEW FPGA Module allows LabVIEW to target FPGAs on NI Reconfigurable I/O hardware so scientists and engineers can take advantage of the performance and flexibility of FPGAs without needing to learn the low-level design tools.  Therefore, the basic components of a LabVIEW FPGA system are the LabVIEW FPGA Module, the NI-RIO driver, and an NI-RIO</a:t>
            </a:r>
            <a:r>
              <a:rPr lang="en-US" baseline="0" dirty="0" smtClean="0"/>
              <a:t> device,</a:t>
            </a:r>
            <a:r>
              <a:rPr lang="en-US" dirty="0" smtClean="0"/>
              <a:t> also known as a RIO target.</a:t>
            </a:r>
          </a:p>
          <a:p>
            <a:endParaRPr lang="en-US" dirty="0" smtClean="0"/>
          </a:p>
          <a:p>
            <a:pPr defTabSz="884638">
              <a:tabLst>
                <a:tab pos="442319" algn="l"/>
              </a:tabLst>
              <a:defRPr/>
            </a:pPr>
            <a:r>
              <a:rPr lang="en-US" dirty="0" smtClean="0"/>
              <a:t>Instructors:  </a:t>
            </a:r>
            <a:r>
              <a:rPr lang="en-US" b="1" dirty="0" smtClean="0"/>
              <a:t>Point out the LabVIEW FPGA chip logo</a:t>
            </a:r>
            <a:r>
              <a:rPr lang="en-US" dirty="0" smtClean="0"/>
              <a:t>.   This helps users know if they have LabVIEW FPGA installed – seen on LV Startup page. This symbol will also be used in subsequent slides to represent the LabVIEW FPGA module</a:t>
            </a:r>
            <a:r>
              <a:rPr lang="en-US" baseline="0" dirty="0" smtClean="0"/>
              <a:t>. </a:t>
            </a:r>
            <a:endParaRPr lang="en-US" dirty="0" smtClean="0"/>
          </a:p>
          <a:p>
            <a:pPr>
              <a:buFontTx/>
              <a:buNone/>
            </a:pPr>
            <a:endParaRPr lang="en-US" baseline="0" dirty="0" smtClean="0"/>
          </a:p>
          <a:p>
            <a:pPr>
              <a:buFontTx/>
              <a:buNone/>
            </a:pPr>
            <a:endParaRPr lang="en-US" baseline="0" dirty="0" smtClean="0"/>
          </a:p>
          <a:p>
            <a:endParaRPr lang="en-US" dirty="0" smtClean="0"/>
          </a:p>
          <a:p>
            <a:endParaRPr lang="en-US" baseline="0" dirty="0" smtClean="0"/>
          </a:p>
          <a:p>
            <a:endParaRPr lang="en-US" baseline="0" dirty="0" smtClean="0"/>
          </a:p>
          <a:p>
            <a:endParaRPr lang="en-US" baseline="0" dirty="0"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p:spPr>
        <p:txBody>
          <a:bodyPr/>
          <a:lstStyle/>
          <a:p>
            <a:pPr eaLnBrk="1" hangingPunct="1"/>
            <a:r>
              <a:rPr lang="en-US" baseline="0" dirty="0" smtClean="0"/>
              <a:t>LV FPGA module is add-on module for LabVIEW.  </a:t>
            </a:r>
            <a:r>
              <a:rPr lang="en-US" dirty="0" smtClean="0"/>
              <a:t>Using the LabVIEW FPGA Module, you can develop custom control and measurement hardware without any prior knowledge of hardware description languages or board level hardware design.  </a:t>
            </a:r>
            <a:r>
              <a:rPr lang="en-US" baseline="0" dirty="0" smtClean="0"/>
              <a:t> VIs created with the LabVIEW FPGA module can be targeted to the FPGAs on NI Reconfigurable I/O, or RIO, hardware.  You can also create VIs for your host PC to interact with the FPGA target. </a:t>
            </a:r>
          </a:p>
          <a:p>
            <a:pPr eaLnBrk="1" hangingPunct="1"/>
            <a:endParaRPr lang="en-US" dirty="0" smtClean="0"/>
          </a:p>
          <a:p>
            <a:pPr eaLnBrk="1" hangingPunct="1"/>
            <a:endParaRPr lang="en-US" dirty="0" smtClean="0"/>
          </a:p>
        </p:txBody>
      </p:sp>
      <p:sp>
        <p:nvSpPr>
          <p:cNvPr id="61444" name="Slide Number Placeholder 3"/>
          <p:cNvSpPr>
            <a:spLocks noGrp="1"/>
          </p:cNvSpPr>
          <p:nvPr>
            <p:ph type="sldNum" sz="quarter" idx="5"/>
          </p:nvPr>
        </p:nvSpPr>
        <p:spPr>
          <a:xfrm>
            <a:off x="4143589" y="9119475"/>
            <a:ext cx="3169920" cy="480060"/>
          </a:xfrm>
          <a:prstGeom prst="rect">
            <a:avLst/>
          </a:prstGeom>
          <a:noFill/>
        </p:spPr>
        <p:txBody>
          <a:bodyPr lIns="96658" tIns="48329" rIns="96658" bIns="48329"/>
          <a:lstStyle/>
          <a:p>
            <a:fld id="{EF2AAAEE-997C-4CAD-A546-B8A8E42FB89F}" type="slidenum">
              <a:rPr lang="en-US"/>
              <a:pPr/>
              <a:t>15</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Notes Placeholder 3"/>
          <p:cNvSpPr>
            <a:spLocks noGrp="1"/>
          </p:cNvSpPr>
          <p:nvPr>
            <p:ph type="body" sz="quarter" idx="10"/>
          </p:nvPr>
        </p:nvSpPr>
        <p:spPr/>
        <p:txBody>
          <a:bodyPr>
            <a:normAutofit fontScale="92500" lnSpcReduction="10000"/>
          </a:bodyPr>
          <a:lstStyle/>
          <a:p>
            <a:r>
              <a:rPr lang="en-US" dirty="0" smtClean="0"/>
              <a:t>The </a:t>
            </a:r>
            <a:r>
              <a:rPr lang="en-US" dirty="0" smtClean="0"/>
              <a:t>following NI hardware platforms have a user-programmable FPGA:</a:t>
            </a:r>
          </a:p>
          <a:p>
            <a:pPr lvl="2"/>
            <a:r>
              <a:rPr lang="en-US" dirty="0" smtClean="0"/>
              <a:t>CompactRIO is an embedded system that is used for machine control, in-vehicle data acquisition, and portable NVH applications. </a:t>
            </a:r>
          </a:p>
          <a:p>
            <a:pPr lvl="2"/>
            <a:r>
              <a:rPr lang="en-US" dirty="0" smtClean="0"/>
              <a:t>The R Series is a family of general-purpose data acquisition devices. There are multiple versions of both PXI and PCI and include analog I/O and digital I/O.</a:t>
            </a:r>
          </a:p>
          <a:p>
            <a:pPr lvl="2"/>
            <a:r>
              <a:rPr lang="en-US" dirty="0" smtClean="0"/>
              <a:t>The Compact Vision System (CVS) and 825x can acquire data from up to three IEEE 1394 FireWire® cameras and the CVS is a complete system for machine vision applications. This system also includes 29 digital lines whose functionality can be configured using LabVIEW FPGA.</a:t>
            </a:r>
          </a:p>
          <a:p>
            <a:pPr lvl="2"/>
            <a:r>
              <a:rPr lang="en-US" dirty="0" smtClean="0"/>
              <a:t>FlexRIO is a target which allows you to create a custom device with user-defined I/O.</a:t>
            </a:r>
          </a:p>
          <a:p>
            <a:pPr lvl="2"/>
            <a:r>
              <a:rPr lang="en-US" dirty="0" smtClean="0"/>
              <a:t>RIO Instruments are FPGA-enabled instruments such as the PXIe-5641R – which is a PC-based Intermediate Frequency (IF) transceivers that is used in RF dynamic tests, Software-Defined Radio (SDR), and user-defined IF applications.</a:t>
            </a:r>
          </a:p>
          <a:p>
            <a:pPr lvl="2"/>
            <a:r>
              <a:rPr lang="en-US" dirty="0" smtClean="0"/>
              <a:t>Make sure that students realize that LabVIEW FPGA is not a general-purpose FPGA design tool for targeting standalone FPGAs.  If users need more flexibility in defining the I/O, they should look into using the FlexRIO system.</a:t>
            </a:r>
          </a:p>
        </p:txBody>
      </p:sp>
      <p:sp>
        <p:nvSpPr>
          <p:cNvPr id="5" name="Slide Image Placeholder 4"/>
          <p:cNvSpPr>
            <a:spLocks noGrp="1" noRot="1" noChangeAspect="1"/>
          </p:cNvSpPr>
          <p:nvPr>
            <p:ph type="sldImg"/>
          </p:nvPr>
        </p:nvSpPr>
        <p:spPr/>
      </p:sp>
      <p:sp>
        <p:nvSpPr>
          <p:cNvPr id="6" name="Notes Placeholder 5"/>
          <p:cNvSpPr>
            <a:spLocks noGrp="1"/>
          </p:cNvSpPr>
          <p:nvPr>
            <p:ph type="body" idx="1"/>
          </p:nvPr>
        </p:nvSpPr>
        <p:spPr/>
        <p:txBody>
          <a:bodyPr>
            <a:normAutofit/>
          </a:bodyPr>
          <a:lstStyle/>
          <a:p>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p:spPr>
      </p:sp>
      <p:sp>
        <p:nvSpPr>
          <p:cNvPr id="62467" name="Notes Placeholder 2"/>
          <p:cNvSpPr>
            <a:spLocks noGrp="1"/>
          </p:cNvSpPr>
          <p:nvPr>
            <p:ph type="body" idx="1"/>
          </p:nvPr>
        </p:nvSpPr>
        <p:spPr>
          <a:noFill/>
          <a:ln/>
        </p:spPr>
        <p:txBody>
          <a:bodyPr/>
          <a:lstStyle/>
          <a:p>
            <a:r>
              <a:rPr lang="en-US" dirty="0" smtClean="0"/>
              <a:t>The LabVIEW FPGA module compiles your LabVIEW application to FPGA hardware through a compile process. Behind the scenes, your graphical code is translated to text-based VHDL code. Then, industry standard Xilinx ISE compiler tools are invoked and the VHDL code is optimized and synthesized into a hardware circuit realization of your LabVIEW design. This process also applies timing constraints to the design and tries to achieve an efficient use of FPGA resources (sometimes called “fabric”).</a:t>
            </a:r>
          </a:p>
          <a:p>
            <a:endParaRPr lang="en-US" dirty="0" smtClean="0"/>
          </a:p>
          <a:p>
            <a:r>
              <a:rPr lang="en-US" dirty="0" smtClean="0"/>
              <a:t>A great deal of optimization is performed during the FPGA compilation process to reduce digital logic and create an optimal implementation of the LabVIEW application. Then the design is synthesized into a highly optimized silicon implementation that provides true parallel processing capabilities with the performance and reliability of dedicated hardware.</a:t>
            </a:r>
          </a:p>
          <a:p>
            <a:endParaRPr lang="en-US" altLang="ja-JP" dirty="0" smtClean="0"/>
          </a:p>
          <a:p>
            <a:r>
              <a:rPr lang="en-US" altLang="ja-JP" dirty="0" smtClean="0"/>
              <a:t>The end result is a bitstream that contains the programming instructions LabVIEW downloads to the FPGA target. When you run the application, the bit stream is loaded into the FPGA chip and used to reconfigure the gate array logic. The bit stream can also be loaded into nonvolatile Flash memory and loaded instantaneously when power is applied to the FPGA target. There is no operating system on the FPGA chip, but you can control the FPGA chip through a host application.</a:t>
            </a:r>
          </a:p>
          <a:p>
            <a:endParaRPr lang="en-US" dirty="0" smtClean="0"/>
          </a:p>
          <a:p>
            <a:pPr>
              <a:buFontTx/>
              <a:buAutoNum type="arabicPeriod"/>
            </a:pPr>
            <a:r>
              <a:rPr lang="en-US" dirty="0" smtClean="0"/>
              <a:t> Graphical LabVIEW FPGA code is translated to text-based VHDL code</a:t>
            </a:r>
          </a:p>
          <a:p>
            <a:pPr marL="296410" lvl="1" indent="-118564">
              <a:buFontTx/>
              <a:buChar char="•"/>
            </a:pPr>
            <a:r>
              <a:rPr lang="en-US" dirty="0" smtClean="0"/>
              <a:t>Applies timing constraints on the circuit design</a:t>
            </a:r>
          </a:p>
          <a:p>
            <a:pPr marL="296410" lvl="1" indent="-118564">
              <a:buFontTx/>
              <a:buChar char="•"/>
            </a:pPr>
            <a:r>
              <a:rPr lang="en-US" dirty="0" smtClean="0"/>
              <a:t>By default, the FPGA clock runs at 40 MHz </a:t>
            </a:r>
          </a:p>
          <a:p>
            <a:pPr>
              <a:buFontTx/>
              <a:buAutoNum type="arabicPeriod"/>
            </a:pPr>
            <a:r>
              <a:rPr lang="en-US" dirty="0" smtClean="0"/>
              <a:t> Xilinx ISE compiler tools are invoked </a:t>
            </a:r>
          </a:p>
          <a:p>
            <a:pPr marL="296410" lvl="1" indent="-118564">
              <a:buFontTx/>
              <a:buChar char="•"/>
            </a:pPr>
            <a:r>
              <a:rPr lang="en-US" dirty="0" smtClean="0"/>
              <a:t>VHDL code is optimized</a:t>
            </a:r>
          </a:p>
          <a:p>
            <a:pPr marL="296410" lvl="1" indent="-118564">
              <a:buFontTx/>
              <a:buChar char="•"/>
            </a:pPr>
            <a:r>
              <a:rPr lang="en-US" dirty="0" smtClean="0"/>
              <a:t>Logic is reduced</a:t>
            </a:r>
          </a:p>
          <a:p>
            <a:pPr marL="296410" lvl="1" indent="-118564">
              <a:buFontTx/>
              <a:buChar char="•"/>
            </a:pPr>
            <a:r>
              <a:rPr lang="en-US" dirty="0" smtClean="0"/>
              <a:t>Gate array configuration is synthesized</a:t>
            </a:r>
          </a:p>
          <a:p>
            <a:pPr>
              <a:buFontTx/>
              <a:buAutoNum type="arabicPeriod"/>
            </a:pPr>
            <a:r>
              <a:rPr lang="en-US" dirty="0" smtClean="0"/>
              <a:t> Bit stream is loaded into the FPGA</a:t>
            </a:r>
          </a:p>
          <a:p>
            <a:pPr eaLnBrk="1" hangingPunct="1"/>
            <a:endParaRPr lang="en-US" dirty="0" smtClean="0"/>
          </a:p>
        </p:txBody>
      </p:sp>
      <p:sp>
        <p:nvSpPr>
          <p:cNvPr id="62468" name="Slide Number Placeholder 3"/>
          <p:cNvSpPr>
            <a:spLocks noGrp="1"/>
          </p:cNvSpPr>
          <p:nvPr>
            <p:ph type="sldNum" sz="quarter" idx="5"/>
          </p:nvPr>
        </p:nvSpPr>
        <p:spPr>
          <a:xfrm>
            <a:off x="4143589" y="9119475"/>
            <a:ext cx="3169920" cy="480060"/>
          </a:xfrm>
          <a:prstGeom prst="rect">
            <a:avLst/>
          </a:prstGeom>
          <a:noFill/>
        </p:spPr>
        <p:txBody>
          <a:bodyPr lIns="96658" tIns="48329" rIns="96658" bIns="48329"/>
          <a:lstStyle/>
          <a:p>
            <a:fld id="{9AB4BCC6-4E8B-4DB8-AB21-13578D578819}" type="slidenum">
              <a:rPr lang="en-US"/>
              <a:pPr/>
              <a:t>17</a:t>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normAutofit/>
          </a:bodyPr>
          <a:lstStyle/>
          <a:p>
            <a:r>
              <a:rPr lang="en-US" dirty="0" smtClean="0"/>
              <a:t>Besides all the benefits noted earlier of using FPGA, LabVIEW FPGA provides the following additional benefits:</a:t>
            </a:r>
          </a:p>
          <a:p>
            <a:r>
              <a:rPr lang="en-US" dirty="0" smtClean="0"/>
              <a:t>Use LabVIEW to develop your FPGA custom hardware without VHDL coding or board design.  Through the LV block diagram you have direct access to the hardware terminals.</a:t>
            </a:r>
          </a:p>
          <a:p>
            <a:r>
              <a:rPr lang="en-US" dirty="0" smtClean="0"/>
              <a:t>LabVIEW has extensive library of built-in functions (FFT, Filters, signal generation, etc.). There are tools to integrate with 3rd party IP.</a:t>
            </a:r>
          </a:p>
          <a:p>
            <a:r>
              <a:rPr lang="en-US" dirty="0" smtClean="0"/>
              <a:t> Use the LabVIEW environment and LabVIEW VIs to communicate with, monitor, and control the FPGA from a host PC or a real-time controller.  Furthermore, LabVIEW FPGA handles many operations that are not natively handled on FPGAs – such as DMA transfers to processor, Ethernet communication for CompactRIO, data storage with special CompactRIO modules, and user interface interaction</a:t>
            </a:r>
          </a:p>
          <a:p>
            <a:endParaRPr lang="en-US" dirty="0" smtClean="0"/>
          </a:p>
          <a:p>
            <a:endParaRPr lang="en-US" dirty="0"/>
          </a:p>
        </p:txBody>
      </p:sp>
      <p:sp>
        <p:nvSpPr>
          <p:cNvPr id="5" name="Slide Image Placeholder 4"/>
          <p:cNvSpPr>
            <a:spLocks noGrp="1" noRot="1" noChangeAspect="1"/>
          </p:cNvSpPr>
          <p:nvPr>
            <p:ph type="sldImg"/>
          </p:nvPr>
        </p:nvSpPr>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xfrm>
            <a:off x="4143589" y="9119475"/>
            <a:ext cx="3169920" cy="480060"/>
          </a:xfrm>
          <a:prstGeom prst="rect">
            <a:avLst/>
          </a:prstGeom>
          <a:noFill/>
        </p:spPr>
        <p:txBody>
          <a:bodyPr lIns="96658" tIns="48329" rIns="96658" bIns="48329"/>
          <a:lstStyle/>
          <a:p>
            <a:fld id="{9F3EACF1-CC7C-4C9E-B893-586F6CC5B959}" type="slidenum">
              <a:rPr lang="en-US"/>
              <a:pPr/>
              <a:t>19</a:t>
            </a:fld>
            <a:endParaRPr lang="en-US" dirty="0"/>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dirty="0" smtClean="0"/>
              <a:t>To understand the paradigm of a LabVIEW FPGA system, it is important to understand the specific components found in a traditional measurement system.  A traditional measurement and control system consists of three basic components:</a:t>
            </a:r>
          </a:p>
          <a:p>
            <a:endParaRPr lang="en-US" dirty="0" smtClean="0"/>
          </a:p>
          <a:p>
            <a:pPr>
              <a:buFontTx/>
              <a:buChar char="•"/>
            </a:pPr>
            <a:r>
              <a:rPr lang="en-US" dirty="0" smtClean="0"/>
              <a:t>The application software running in Windows or a Real-Time operating system (RTOS).  For you, this would be the LabVIEW Development Environment.</a:t>
            </a:r>
          </a:p>
          <a:p>
            <a:pPr>
              <a:buFontTx/>
              <a:buChar char="•"/>
            </a:pPr>
            <a:r>
              <a:rPr lang="en-US" dirty="0" smtClean="0"/>
              <a:t>The driver software and functions to interface to your hardware.  This would be the NI-DAQmx driver.</a:t>
            </a:r>
          </a:p>
          <a:p>
            <a:pPr>
              <a:buFontTx/>
              <a:buChar char="•"/>
            </a:pPr>
            <a:r>
              <a:rPr lang="en-US" dirty="0" smtClean="0"/>
              <a:t>And finally, the I/O hardware.  For this specific example, we are calling out an M-series DAQ device.</a:t>
            </a:r>
          </a:p>
          <a:p>
            <a:pPr>
              <a:buFontTx/>
              <a:buChar char="•"/>
            </a:pPr>
            <a:endParaRPr lang="en-US" dirty="0" smtClean="0"/>
          </a:p>
          <a:p>
            <a:r>
              <a:rPr lang="en-US" dirty="0" smtClean="0"/>
              <a:t>With this paradigm, end users receive only the functionality that our developers designed into the ASIC of the M Series.  Additionally, an extensive driver is required to make all of the device functionality accessible through software.  The drawback to this approach is that all of the device functionality is fixed.  The customization of such systems comes through the programming at the application software layer which can result in limitations of the hardware functionality and complex software driver calls to perform particular tasks.</a:t>
            </a:r>
          </a:p>
          <a:p>
            <a:endParaRPr lang="en-US"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xfrm>
            <a:off x="3" y="0"/>
            <a:ext cx="3171359" cy="481047"/>
          </a:xfrm>
          <a:prstGeom prst="rect">
            <a:avLst/>
          </a:prstGeom>
          <a:ln/>
        </p:spPr>
        <p:txBody>
          <a:bodyPr lIns="95079" tIns="47540" rIns="95079" bIns="47540"/>
          <a:lstStyle/>
          <a:p>
            <a:pPr algn="l" rtl="0"/>
            <a:endParaRPr lang="en-US" kern="1200" dirty="0">
              <a:solidFill>
                <a:prstClr val="black"/>
              </a:solidFill>
              <a:latin typeface="Calibri"/>
              <a:ea typeface="+mn-ea"/>
              <a:cs typeface="+mn-cs"/>
            </a:endParaRPr>
          </a:p>
          <a:p>
            <a:pPr algn="l" rtl="0"/>
            <a:r>
              <a:rPr lang="en-US" kern="1200" dirty="0">
                <a:solidFill>
                  <a:prstClr val="black"/>
                </a:solidFill>
                <a:latin typeface="Calibri"/>
                <a:ea typeface="+mn-ea"/>
                <a:cs typeface="+mn-cs"/>
              </a:rPr>
              <a:t>	</a:t>
            </a:r>
            <a:r>
              <a:rPr lang="en-US" sz="800" dirty="0">
                <a:solidFill>
                  <a:prstClr val="black"/>
                </a:solidFill>
              </a:rPr>
              <a:t>Lesson # Lesson Title</a:t>
            </a:r>
            <a:endParaRPr lang="en-US" kern="1200" dirty="0">
              <a:solidFill>
                <a:prstClr val="black"/>
              </a:solidFill>
              <a:latin typeface="Arial" charset="0"/>
              <a:ea typeface="+mn-ea"/>
              <a:cs typeface="+mn-cs"/>
            </a:endParaRPr>
          </a:p>
        </p:txBody>
      </p:sp>
      <p:sp>
        <p:nvSpPr>
          <p:cNvPr id="39940" name="Rectangle 4"/>
          <p:cNvSpPr>
            <a:spLocks noGrp="1" noRot="1" noChangeAspect="1" noChangeArrowheads="1" noTextEdit="1"/>
          </p:cNvSpPr>
          <p:nvPr>
            <p:ph type="sldImg"/>
          </p:nvPr>
        </p:nvSpPr>
        <p:spPr>
          <a:xfrm>
            <a:off x="1371600" y="544513"/>
            <a:ext cx="4611688" cy="3457575"/>
          </a:xfrm>
        </p:spPr>
      </p:sp>
      <p:sp>
        <p:nvSpPr>
          <p:cNvPr id="39941" name="Rectangle 5"/>
          <p:cNvSpPr>
            <a:spLocks noGrp="1" noChangeArrowheads="1"/>
          </p:cNvSpPr>
          <p:nvPr>
            <p:ph type="body" idx="1"/>
          </p:nvPr>
        </p:nvSpPr>
        <p:spPr/>
        <p:txBody>
          <a:bodyPr/>
          <a:lstStyle/>
          <a:p>
            <a:pPr lvl="1">
              <a:spcBef>
                <a:spcPct val="40000"/>
              </a:spcBef>
            </a:pPr>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xfrm>
            <a:off x="4143589" y="9119475"/>
            <a:ext cx="3169920" cy="480060"/>
          </a:xfrm>
          <a:prstGeom prst="rect">
            <a:avLst/>
          </a:prstGeom>
          <a:noFill/>
        </p:spPr>
        <p:txBody>
          <a:bodyPr lIns="96658" tIns="48329" rIns="96658" bIns="48329"/>
          <a:lstStyle/>
          <a:p>
            <a:fld id="{41B6CB62-CE04-4C4E-AA13-5CCC7FF10659}" type="slidenum">
              <a:rPr lang="en-US"/>
              <a:pPr/>
              <a:t>20</a:t>
            </a:fld>
            <a:endParaRPr lang="en-US" dirty="0"/>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a:ln/>
        </p:spPr>
        <p:txBody>
          <a:bodyPr/>
          <a:lstStyle/>
          <a:p>
            <a:pPr defTabSz="884638">
              <a:tabLst>
                <a:tab pos="442319" algn="l"/>
              </a:tabLst>
              <a:defRPr/>
            </a:pPr>
            <a:r>
              <a:rPr lang="en-US" dirty="0" smtClean="0"/>
              <a:t>Objective: Show how LabVIEW FPGA is different from a DAQ application, but also emphasize that it’s not too different from the technology they are already familiar with - it just adds an additional layer.</a:t>
            </a:r>
          </a:p>
          <a:p>
            <a:pPr defTabSz="884638">
              <a:tabLst>
                <a:tab pos="442319" algn="l"/>
              </a:tabLst>
              <a:defRPr/>
            </a:pPr>
            <a:endParaRPr lang="en-US" b="1" dirty="0" smtClean="0"/>
          </a:p>
          <a:p>
            <a:r>
              <a:rPr lang="en-US" dirty="0" smtClean="0"/>
              <a:t>When using a LabVIEW FPGA-based measurement system, the paradigm changes. While you are still using COTS hardware from National Instruments, in this case the R Series DAQ device, you can now modify the hardware functionality of this device using LabVIEW FPGA.  On the RIO hardware platforms, the FPGA (instead of an ASIC) defines the device functionality.  You still have the application software running in Windows or on an RTOS, however, now there is a very thin driver called NI-RIO that provides the interface functions to our hardware.  With this paradigm, end users have an I/O platform with the performance, flexibility, and customization of an FPGA without the added complexity of having to understand FPGA and board-level hardware design.</a:t>
            </a:r>
          </a:p>
          <a:p>
            <a:endParaRPr lang="en-US" dirty="0"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3"/>
          <p:cNvSpPr>
            <a:spLocks noGrp="1" noChangeArrowheads="1"/>
          </p:cNvSpPr>
          <p:nvPr>
            <p:ph type="body" idx="1"/>
          </p:nvPr>
        </p:nvSpPr>
        <p:spPr/>
        <p:txBody>
          <a:bodyPr>
            <a:normAutofit/>
          </a:bodyPr>
          <a:lstStyle/>
          <a:p>
            <a:r>
              <a:rPr lang="en-US" dirty="0" smtClean="0"/>
              <a:t>Many test and control systems perform calculations in software. When executing in software the calculation must be performed after multiple software calls through the application software, driver API, and operating system before actually interfacing with the unit under test (UUT). Even when using an RTOS and optimized algorithms, the fastest response rate you can typically achieve in software is around 25 µs. Additionally, there is added vulnerability within a software-based system because a crash can occur at multiple levels that interfere with the response of the system.</a:t>
            </a:r>
          </a:p>
          <a:p>
            <a:endParaRPr lang="en-US" dirty="0" smtClean="0"/>
          </a:p>
        </p:txBody>
      </p:sp>
      <p:sp>
        <p:nvSpPr>
          <p:cNvPr id="5" name="Slide Image Placeholder 4"/>
          <p:cNvSpPr>
            <a:spLocks noGrp="1" noRot="1" noChangeAspect="1"/>
          </p:cNvSpPr>
          <p:nvPr>
            <p:ph type="sldImg"/>
          </p:nvPr>
        </p:nvSpPr>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3"/>
          <p:cNvSpPr>
            <a:spLocks noGrp="1" noChangeArrowheads="1"/>
          </p:cNvSpPr>
          <p:nvPr>
            <p:ph type="body" idx="1"/>
          </p:nvPr>
        </p:nvSpPr>
        <p:spPr/>
        <p:txBody>
          <a:bodyPr>
            <a:normAutofit/>
          </a:bodyPr>
          <a:lstStyle/>
          <a:p>
            <a:r>
              <a:rPr lang="en-US" dirty="0" smtClean="0"/>
              <a:t>When executing calculations in hardware, as with LabVIEW FPGA, you can remove software from the required response to the UUT. Under this configuration, LabVIEW FPGA can respond to digital signals within a single clock cycle. With a default clock rate of 40 MHz, LabVIEW FPGA can respond to a digital signal within 25 ns. You can compile LabVIEW FPGA code at higher rates in some cases.</a:t>
            </a:r>
          </a:p>
          <a:p>
            <a:endParaRPr lang="en-US" dirty="0" smtClean="0"/>
          </a:p>
          <a:p>
            <a:r>
              <a:rPr lang="en-US" dirty="0" smtClean="0"/>
              <a:t>Performing calculations in hardware provides the highest reliability possible because any crash at any software layer will not affect the execution of your code.</a:t>
            </a:r>
          </a:p>
          <a:p>
            <a:endParaRPr lang="en-US" dirty="0" smtClean="0"/>
          </a:p>
        </p:txBody>
      </p:sp>
      <p:sp>
        <p:nvSpPr>
          <p:cNvPr id="5" name="Slide Image Placeholder 4"/>
          <p:cNvSpPr>
            <a:spLocks noGrp="1" noRot="1" noChangeAspect="1"/>
          </p:cNvSpPr>
          <p:nvPr>
            <p:ph type="sldImg"/>
          </p:nvPr>
        </p:nvSpPr>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Notes Placeholder 8"/>
          <p:cNvSpPr>
            <a:spLocks noGrp="1"/>
          </p:cNvSpPr>
          <p:nvPr>
            <p:ph type="body" idx="1"/>
          </p:nvPr>
        </p:nvSpPr>
        <p:spPr/>
        <p:txBody>
          <a:bodyPr>
            <a:normAutofit fontScale="47500" lnSpcReduction="20000"/>
          </a:bodyPr>
          <a:lstStyle/>
          <a:p>
            <a:r>
              <a:rPr lang="en-US" dirty="0" smtClean="0"/>
              <a:t>D. LabVIEW FPGA Applications</a:t>
            </a:r>
          </a:p>
          <a:p>
            <a:r>
              <a:rPr lang="en-US" dirty="0" smtClean="0"/>
              <a:t>Now, let’s look at some common applications that are well-suited for the LabVIEW FPGA Module.</a:t>
            </a:r>
          </a:p>
          <a:p>
            <a:r>
              <a:rPr lang="en-US" dirty="0" smtClean="0"/>
              <a:t>LabVIEW FPGA is typically used for applications that require the development of custom hardware. These tasks include:</a:t>
            </a:r>
          </a:p>
          <a:p>
            <a:pPr lvl="2"/>
            <a:endParaRPr lang="en-US" dirty="0" smtClean="0"/>
          </a:p>
          <a:p>
            <a:r>
              <a:rPr lang="en-US" dirty="0" smtClean="0"/>
              <a:t>• Integrating custom timing, triggering, and synchronization</a:t>
            </a:r>
          </a:p>
          <a:p>
            <a:r>
              <a:rPr lang="en-US" dirty="0" smtClean="0"/>
              <a:t>• Integrating a custom mix of analog I/O, digital I/O, counters, and</a:t>
            </a:r>
          </a:p>
          <a:p>
            <a:r>
              <a:rPr lang="en-US" dirty="0" smtClean="0"/>
              <a:t>triggers into a single device</a:t>
            </a:r>
          </a:p>
          <a:p>
            <a:r>
              <a:rPr lang="en-US" dirty="0" smtClean="0"/>
              <a:t>• Integrating custom digital communication protocols</a:t>
            </a:r>
          </a:p>
          <a:p>
            <a:r>
              <a:rPr lang="en-US" dirty="0" smtClean="0"/>
              <a:t>• Parallel processing and data acquisition</a:t>
            </a:r>
          </a:p>
          <a:p>
            <a:r>
              <a:rPr lang="en-US" dirty="0" smtClean="0"/>
              <a:t>• Custom motion control</a:t>
            </a:r>
          </a:p>
          <a:p>
            <a:r>
              <a:rPr lang="en-US" dirty="0" smtClean="0"/>
              <a:t>• Off-loading signal processing</a:t>
            </a:r>
          </a:p>
          <a:p>
            <a:pPr lvl="2"/>
            <a:endParaRPr lang="en-US" dirty="0" smtClean="0"/>
          </a:p>
          <a:p>
            <a:r>
              <a:rPr lang="en-US" dirty="0" smtClean="0"/>
              <a:t>Intelligent DAQ - On-Board Processing:</a:t>
            </a:r>
          </a:p>
          <a:p>
            <a:r>
              <a:rPr lang="en-US" dirty="0" smtClean="0"/>
              <a:t>NI’s R Series Intelligent DAQ devices are often used as alternatives for traditional DAQ applications when users need to customize the behavior.  </a:t>
            </a:r>
          </a:p>
          <a:p>
            <a:r>
              <a:rPr lang="en-US" dirty="0" smtClean="0"/>
              <a:t>Although we have lots of timing and synchronization options built into DAQmx and our DAQ products, sometimes you need to tweak them.  Maybe instead of a single analog trigger line, you want to trigger off of two different analog signals at different thresholds.   Or, maybe you want to control the acquisition start time based on an event not supported by our DAQ products.  </a:t>
            </a:r>
          </a:p>
          <a:p>
            <a:endParaRPr lang="en-US" dirty="0" smtClean="0"/>
          </a:p>
          <a:p>
            <a:r>
              <a:rPr lang="en-US" dirty="0" smtClean="0"/>
              <a:t>Or maybe you need more counters than are typically supported on our multi-function DAQ cards.  Maybe you need lots of counters.  Instead of buying more boards, you can customize a digital board to be a bank of counters.</a:t>
            </a:r>
          </a:p>
          <a:p>
            <a:endParaRPr lang="en-US" dirty="0" smtClean="0"/>
          </a:p>
          <a:p>
            <a:r>
              <a:rPr lang="en-US" dirty="0" smtClean="0"/>
              <a:t>Maybe you want to acquire analog signals at different rates.   With FPGA you could set a custom acquisition rate for each analog channel.</a:t>
            </a:r>
          </a:p>
          <a:p>
            <a:endParaRPr lang="en-US" dirty="0" smtClean="0"/>
          </a:p>
          <a:p>
            <a:r>
              <a:rPr lang="en-US" dirty="0" smtClean="0"/>
              <a:t>High-Speed Control:</a:t>
            </a:r>
          </a:p>
          <a:p>
            <a:r>
              <a:rPr lang="en-US" dirty="0" smtClean="0"/>
              <a:t>Use single point I/O with PID or other control algorithms to implement onboard control with loop rates up to hundreds of KHz.   You can acquire  - process – and output data at higher speeds on the FPGA than to acquire data  -- process on the host – and the output.</a:t>
            </a:r>
          </a:p>
          <a:p>
            <a:endParaRPr lang="en-US" dirty="0" smtClean="0"/>
          </a:p>
          <a:p>
            <a:r>
              <a:rPr lang="en-US" dirty="0" smtClean="0"/>
              <a:t>Digital Communications and Protocols:</a:t>
            </a:r>
          </a:p>
          <a:p>
            <a:r>
              <a:rPr lang="en-US" dirty="0" smtClean="0"/>
              <a:t>Interface with standard and/or custom digital protocols.</a:t>
            </a:r>
          </a:p>
          <a:p>
            <a:endParaRPr lang="en-US" dirty="0" smtClean="0"/>
          </a:p>
          <a:p>
            <a:r>
              <a:rPr lang="en-US" dirty="0" smtClean="0"/>
              <a:t>Off-Load CPU Processing:</a:t>
            </a:r>
          </a:p>
          <a:p>
            <a:r>
              <a:rPr lang="en-US" dirty="0" smtClean="0"/>
              <a:t>Communicate with direct memory access (DMA) by outsourcing the many processing algorithms that are well suited for FPGA hardware but CPU intensive on processor-based systems.</a:t>
            </a:r>
          </a:p>
          <a:p>
            <a:endParaRPr lang="en-US" dirty="0" smtClean="0"/>
          </a:p>
          <a:p>
            <a:r>
              <a:rPr lang="en-US" dirty="0" smtClean="0"/>
              <a:t>Complex Timing and Synchronization:</a:t>
            </a:r>
          </a:p>
          <a:p>
            <a:r>
              <a:rPr lang="en-US" dirty="0" smtClean="0"/>
              <a:t>Implement complex triggering schemes, multi-rate acquisition, or supply clock signals to synchronize external devices.</a:t>
            </a:r>
          </a:p>
          <a:p>
            <a:endParaRPr lang="en-US" dirty="0" smtClean="0"/>
          </a:p>
          <a:p>
            <a:r>
              <a:rPr lang="en-US" dirty="0" smtClean="0"/>
              <a:t>Hardware-in-the-Loop (HIL) Testing:</a:t>
            </a:r>
          </a:p>
          <a:p>
            <a:r>
              <a:rPr lang="en-US" dirty="0" smtClean="0"/>
              <a:t>Simulate sensors, emulate protocols, and implement important parts of HIL systems that are difficult to implement on processor-based systems.</a:t>
            </a:r>
          </a:p>
          <a:p>
            <a:endParaRPr lang="en-US" dirty="0" smtClean="0"/>
          </a:p>
          <a:p>
            <a:endParaRPr lang="en-US" dirty="0" smtClean="0"/>
          </a:p>
          <a:p>
            <a:pPr lvl="2"/>
            <a:endParaRPr lang="en-US" dirty="0" smtClean="0"/>
          </a:p>
        </p:txBody>
      </p:sp>
      <p:sp>
        <p:nvSpPr>
          <p:cNvPr id="5" name="Slide Image Placeholder 4"/>
          <p:cNvSpPr>
            <a:spLocks noGrp="1" noRot="1" noChangeAspect="1"/>
          </p:cNvSpPr>
          <p:nvPr>
            <p:ph type="sldImg"/>
          </p:nvPr>
        </p:nvSpPr>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p:cNvSpPr>
            <a:spLocks noGrp="1" noRot="1" noChangeAspect="1"/>
          </p:cNvSpPr>
          <p:nvPr>
            <p:ph type="sldImg"/>
          </p:nvPr>
        </p:nvSpPr>
        <p:spPr/>
      </p:sp>
      <p:sp>
        <p:nvSpPr>
          <p:cNvPr id="5" name="Notes Placeholder 4"/>
          <p:cNvSpPr>
            <a:spLocks noGrp="1"/>
          </p:cNvSpPr>
          <p:nvPr>
            <p:ph type="body" idx="1"/>
          </p:nvPr>
        </p:nvSpPr>
        <p:spPr/>
        <p:txBody>
          <a:bodyPr>
            <a:normAutofit/>
          </a:bodyPr>
          <a:lstStyle/>
          <a:p>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normAutofit/>
          </a:bodyPr>
          <a:lstStyle/>
          <a:p>
            <a:r>
              <a:rPr lang="en-US" dirty="0" smtClean="0"/>
              <a:t>DAQmx is not used to program RIO devices.</a:t>
            </a:r>
          </a:p>
          <a:p>
            <a:r>
              <a:rPr lang="en-US" dirty="0" smtClean="0"/>
              <a:t>     </a:t>
            </a:r>
          </a:p>
          <a:p>
            <a:r>
              <a:rPr lang="en-US" dirty="0" smtClean="0"/>
              <a:t>The LabVIEW Real-Time module is only needed if you are also using a Real-Time target such as CompactRIO.   It is not needed when using an R-Series device.  You will learn when the LabVIEW Real-Time module is required in the next lesson.</a:t>
            </a:r>
          </a:p>
          <a:p>
            <a:endParaRPr lang="en-US" dirty="0"/>
          </a:p>
        </p:txBody>
      </p:sp>
      <p:sp>
        <p:nvSpPr>
          <p:cNvPr id="5" name="Slide Image Placeholder 4"/>
          <p:cNvSpPr>
            <a:spLocks noGrp="1" noRot="1" noChangeAspect="1"/>
          </p:cNvSpPr>
          <p:nvPr>
            <p:ph type="sldImg"/>
          </p:nvPr>
        </p:nvSpPr>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p:cNvSpPr>
            <a:spLocks noGrp="1" noRot="1" noChangeAspect="1"/>
          </p:cNvSpPr>
          <p:nvPr>
            <p:ph type="sldImg"/>
          </p:nvPr>
        </p:nvSpPr>
        <p:spPr/>
      </p:sp>
      <p:sp>
        <p:nvSpPr>
          <p:cNvPr id="5" name="Notes Placeholder 4"/>
          <p:cNvSpPr>
            <a:spLocks noGrp="1"/>
          </p:cNvSpPr>
          <p:nvPr>
            <p:ph type="body" idx="1"/>
          </p:nvPr>
        </p:nvSpPr>
        <p:spPr/>
        <p:txBody>
          <a:bodyPr>
            <a:normAutofit/>
          </a:bodyPr>
          <a:lstStyle/>
          <a:p>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normAutofit/>
          </a:bodyPr>
          <a:lstStyle/>
          <a:p>
            <a:r>
              <a:rPr lang="en-US" dirty="0" smtClean="0"/>
              <a:t>FPGAs do not use an operating system.  This is why you can achieve parallelism offered by FPGAs.</a:t>
            </a:r>
          </a:p>
        </p:txBody>
      </p:sp>
      <p:sp>
        <p:nvSpPr>
          <p:cNvPr id="5" name="Slide Image Placeholder 4"/>
          <p:cNvSpPr>
            <a:spLocks noGrp="1" noRot="1" noChangeAspect="1"/>
          </p:cNvSpPr>
          <p:nvPr>
            <p:ph type="sldImg"/>
          </p:nvPr>
        </p:nvSpPr>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p:cNvSpPr>
            <a:spLocks noGrp="1" noRot="1" noChangeAspect="1"/>
          </p:cNvSpPr>
          <p:nvPr>
            <p:ph type="sldImg"/>
          </p:nvPr>
        </p:nvSpPr>
        <p:spPr/>
      </p:sp>
      <p:sp>
        <p:nvSpPr>
          <p:cNvPr id="5" name="Notes Placeholder 4"/>
          <p:cNvSpPr>
            <a:spLocks noGrp="1"/>
          </p:cNvSpPr>
          <p:nvPr>
            <p:ph type="body" idx="1"/>
          </p:nvPr>
        </p:nvSpPr>
        <p:spPr/>
        <p:txBody>
          <a:bodyPr>
            <a:normAutofit/>
          </a:bodyPr>
          <a:lstStyle/>
          <a:p>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normAutofit/>
          </a:bodyPr>
          <a:lstStyle/>
          <a:p>
            <a:r>
              <a:rPr lang="en-US" dirty="0" smtClean="0"/>
              <a:t>Although there are ways of incorporating VHDL or HDL into a LabVIEW application, you do not need VHDL or HDL knowledge to program a LabVIEW FPGA system.</a:t>
            </a:r>
            <a:endParaRPr lang="en-US" dirty="0"/>
          </a:p>
        </p:txBody>
      </p:sp>
      <p:sp>
        <p:nvSpPr>
          <p:cNvPr id="5" name="Slide Image Placeholder 4"/>
          <p:cNvSpPr>
            <a:spLocks noGrp="1" noRot="1" noChangeAspect="1"/>
          </p:cNvSpPr>
          <p:nvPr>
            <p:ph type="sldImg"/>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xfrm>
            <a:off x="3" y="0"/>
            <a:ext cx="3171359" cy="481047"/>
          </a:xfrm>
          <a:prstGeom prst="rect">
            <a:avLst/>
          </a:prstGeom>
          <a:ln/>
        </p:spPr>
        <p:txBody>
          <a:bodyPr lIns="95079" tIns="47540" rIns="95079" bIns="47540"/>
          <a:lstStyle/>
          <a:p>
            <a:pPr algn="l" rtl="0"/>
            <a:endParaRPr lang="en-US" kern="1200" dirty="0">
              <a:solidFill>
                <a:prstClr val="black"/>
              </a:solidFill>
              <a:latin typeface="Calibri"/>
              <a:ea typeface="+mn-ea"/>
              <a:cs typeface="+mn-cs"/>
            </a:endParaRPr>
          </a:p>
          <a:p>
            <a:pPr algn="l" rtl="0"/>
            <a:r>
              <a:rPr lang="en-US" kern="1200" dirty="0">
                <a:solidFill>
                  <a:prstClr val="black"/>
                </a:solidFill>
                <a:latin typeface="Calibri"/>
                <a:ea typeface="+mn-ea"/>
                <a:cs typeface="+mn-cs"/>
              </a:rPr>
              <a:t>	</a:t>
            </a:r>
            <a:r>
              <a:rPr lang="en-US" sz="800" dirty="0">
                <a:solidFill>
                  <a:prstClr val="black"/>
                </a:solidFill>
              </a:rPr>
              <a:t>Lesson # Lesson Title</a:t>
            </a:r>
            <a:endParaRPr lang="en-US" kern="1200" dirty="0">
              <a:solidFill>
                <a:prstClr val="black"/>
              </a:solidFill>
              <a:latin typeface="Arial" charset="0"/>
              <a:ea typeface="+mn-ea"/>
              <a:cs typeface="+mn-cs"/>
            </a:endParaRPr>
          </a:p>
        </p:txBody>
      </p:sp>
      <p:sp>
        <p:nvSpPr>
          <p:cNvPr id="41990" name="Rectangle 6"/>
          <p:cNvSpPr>
            <a:spLocks noGrp="1" noRot="1" noChangeAspect="1" noChangeArrowheads="1" noTextEdit="1"/>
          </p:cNvSpPr>
          <p:nvPr>
            <p:ph type="sldImg"/>
          </p:nvPr>
        </p:nvSpPr>
        <p:spPr>
          <a:xfrm>
            <a:off x="1371600" y="544513"/>
            <a:ext cx="4611688" cy="3457575"/>
          </a:xfrm>
        </p:spPr>
      </p:sp>
      <p:sp>
        <p:nvSpPr>
          <p:cNvPr id="41991" name="Rectangle 7"/>
          <p:cNvSpPr>
            <a:spLocks noGrp="1" noChangeArrowheads="1"/>
          </p:cNvSpPr>
          <p:nvPr>
            <p:ph type="body" idx="1"/>
          </p:nvPr>
        </p:nvSpPr>
        <p:spPr/>
        <p:txBody>
          <a:bodyPr/>
          <a:lstStyle/>
          <a:p>
            <a:pPr lvl="1"/>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p:cNvSpPr>
            <a:spLocks noGrp="1" noRot="1" noChangeAspect="1"/>
          </p:cNvSpPr>
          <p:nvPr>
            <p:ph type="sldImg"/>
          </p:nvPr>
        </p:nvSpPr>
        <p:spPr/>
      </p:sp>
      <p:sp>
        <p:nvSpPr>
          <p:cNvPr id="5" name="Notes Placeholder 4"/>
          <p:cNvSpPr>
            <a:spLocks noGrp="1"/>
          </p:cNvSpPr>
          <p:nvPr>
            <p:ph type="body" idx="1"/>
          </p:nvPr>
        </p:nvSpPr>
        <p:spPr/>
        <p:txBody>
          <a:bodyPr>
            <a:normAutofit/>
          </a:bodyPr>
          <a:lstStyle/>
          <a:p>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normAutofit/>
          </a:bodyPr>
          <a:lstStyle/>
          <a:p>
            <a:r>
              <a:rPr lang="en-US" dirty="0" smtClean="0"/>
              <a:t>With FPGA you can turn a digital line into a counter.  You are not limited to counters available in hardware.</a:t>
            </a:r>
          </a:p>
          <a:p>
            <a:r>
              <a:rPr lang="en-US" dirty="0" smtClean="0"/>
              <a:t>With FPGA you can implement custom triggers that are not available through DAQmx or supported on the device.</a:t>
            </a:r>
          </a:p>
          <a:p>
            <a:r>
              <a:rPr lang="en-US" dirty="0" smtClean="0"/>
              <a:t>You cannot increase the number of analog or digital channels by just going to an FPGA device.   I/O are fixed for most RIO devices.  With FlexRIO you do have some flexibility, but typically increasing number of analog input channels isn’t a reason to convert your application to using FPGA technology.</a:t>
            </a:r>
          </a:p>
          <a:p>
            <a:r>
              <a:rPr lang="en-US" dirty="0" smtClean="0"/>
              <a:t>You can implement an application where each channel is acquiring data a different specified rates.</a:t>
            </a:r>
          </a:p>
          <a:p>
            <a:r>
              <a:rPr lang="en-US" dirty="0" smtClean="0"/>
              <a:t>DAQmx provides a high-level API and will typically be easier to program than FPGA.</a:t>
            </a:r>
          </a:p>
          <a:p>
            <a:endParaRPr lang="en-US" dirty="0"/>
          </a:p>
        </p:txBody>
      </p:sp>
      <p:sp>
        <p:nvSpPr>
          <p:cNvPr id="5" name="Slide Image Placeholder 4"/>
          <p:cNvSpPr>
            <a:spLocks noGrp="1" noRot="1" noChangeAspect="1"/>
          </p:cNvSpPr>
          <p:nvPr>
            <p:ph type="sldImg"/>
          </p:nvPr>
        </p:nvSpPr>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xfrm>
            <a:off x="3" y="0"/>
            <a:ext cx="3171359" cy="481047"/>
          </a:xfrm>
          <a:prstGeom prst="rect">
            <a:avLst/>
          </a:prstGeom>
          <a:ln/>
        </p:spPr>
        <p:txBody>
          <a:bodyPr lIns="95079" tIns="47540" rIns="95079" bIns="47540"/>
          <a:lstStyle/>
          <a:p>
            <a:pPr algn="l" rtl="0"/>
            <a:endParaRPr lang="en-US" kern="1200" dirty="0">
              <a:solidFill>
                <a:prstClr val="black"/>
              </a:solidFill>
              <a:latin typeface="Calibri"/>
              <a:ea typeface="+mn-ea"/>
              <a:cs typeface="+mn-cs"/>
            </a:endParaRPr>
          </a:p>
          <a:p>
            <a:pPr algn="l" rtl="0"/>
            <a:r>
              <a:rPr lang="en-US" kern="1200" dirty="0">
                <a:solidFill>
                  <a:prstClr val="black"/>
                </a:solidFill>
                <a:latin typeface="Calibri"/>
                <a:ea typeface="+mn-ea"/>
                <a:cs typeface="+mn-cs"/>
              </a:rPr>
              <a:t>	</a:t>
            </a:r>
            <a:r>
              <a:rPr lang="en-US" sz="800" dirty="0">
                <a:solidFill>
                  <a:prstClr val="black"/>
                </a:solidFill>
              </a:rPr>
              <a:t>Lesson # Lesson Title</a:t>
            </a:r>
            <a:endParaRPr lang="en-US" kern="1200" dirty="0">
              <a:solidFill>
                <a:prstClr val="black"/>
              </a:solidFill>
              <a:latin typeface="Arial" charset="0"/>
              <a:ea typeface="+mn-ea"/>
              <a:cs typeface="+mn-cs"/>
            </a:endParaRPr>
          </a:p>
        </p:txBody>
      </p:sp>
      <p:sp>
        <p:nvSpPr>
          <p:cNvPr id="163844" name="Rectangle 4"/>
          <p:cNvSpPr>
            <a:spLocks noGrp="1" noRot="1" noChangeAspect="1" noChangeArrowheads="1" noTextEdit="1"/>
          </p:cNvSpPr>
          <p:nvPr>
            <p:ph type="sldImg"/>
          </p:nvPr>
        </p:nvSpPr>
        <p:spPr>
          <a:xfrm>
            <a:off x="1371600" y="544513"/>
            <a:ext cx="4611688" cy="3457575"/>
          </a:xfrm>
        </p:spPr>
      </p:sp>
      <p:sp>
        <p:nvSpPr>
          <p:cNvPr id="163845" name="Rectangle 5"/>
          <p:cNvSpPr>
            <a:spLocks noGrp="1" noChangeArrowheads="1"/>
          </p:cNvSpPr>
          <p:nvPr>
            <p:ph type="body" idx="1"/>
          </p:nvPr>
        </p:nvSpPr>
        <p:spPr/>
        <p:txBody>
          <a:bodyPr/>
          <a:lstStyle/>
          <a:p>
            <a:pPr lvl="2"/>
            <a:r>
              <a:rPr lang="en-US" dirty="0" smtClean="0"/>
              <a:t>Lecture gives a foundation in the topic</a:t>
            </a:r>
          </a:p>
          <a:p>
            <a:pPr lvl="2"/>
            <a:r>
              <a:rPr lang="en-US" dirty="0" smtClean="0"/>
              <a:t>Instructor reinforces</a:t>
            </a:r>
            <a:r>
              <a:rPr lang="en-US" baseline="0" dirty="0" smtClean="0"/>
              <a:t> </a:t>
            </a:r>
            <a:r>
              <a:rPr lang="en-US" dirty="0" smtClean="0"/>
              <a:t>foundation through demonstrations and quizzes</a:t>
            </a:r>
          </a:p>
          <a:p>
            <a:pPr lvl="2"/>
            <a:r>
              <a:rPr lang="en-US" dirty="0" smtClean="0"/>
              <a:t>Use concept exercises to further explore a topic</a:t>
            </a:r>
          </a:p>
          <a:p>
            <a:pPr lvl="3"/>
            <a:r>
              <a:rPr lang="en-US" dirty="0" smtClean="0"/>
              <a:t> Watch a simulation, experiment with example VIs</a:t>
            </a:r>
          </a:p>
          <a:p>
            <a:pPr lvl="2"/>
            <a:r>
              <a:rPr lang="en-US" dirty="0" smtClean="0"/>
              <a:t>Use development exercises to gain hands-on experience</a:t>
            </a:r>
          </a:p>
          <a:p>
            <a:pPr lvl="3"/>
            <a:r>
              <a:rPr lang="en-US" dirty="0" smtClean="0"/>
              <a:t>Demonstration of a finished development exercise further reinforces the learning process</a:t>
            </a: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xfrm>
            <a:off x="3" y="0"/>
            <a:ext cx="3171359" cy="481047"/>
          </a:xfrm>
          <a:prstGeom prst="rect">
            <a:avLst/>
          </a:prstGeom>
          <a:ln/>
        </p:spPr>
        <p:txBody>
          <a:bodyPr lIns="95079" tIns="47540" rIns="95079" bIns="47540"/>
          <a:lstStyle/>
          <a:p>
            <a:pPr algn="l" rtl="0"/>
            <a:endParaRPr lang="en-US" kern="1200" dirty="0">
              <a:solidFill>
                <a:prstClr val="black"/>
              </a:solidFill>
              <a:latin typeface="Calibri"/>
              <a:ea typeface="+mn-ea"/>
              <a:cs typeface="+mn-cs"/>
            </a:endParaRPr>
          </a:p>
          <a:p>
            <a:pPr algn="l" rtl="0"/>
            <a:r>
              <a:rPr lang="en-US" kern="1200" dirty="0">
                <a:solidFill>
                  <a:prstClr val="black"/>
                </a:solidFill>
                <a:latin typeface="Calibri"/>
                <a:ea typeface="+mn-ea"/>
                <a:cs typeface="+mn-cs"/>
              </a:rPr>
              <a:t>	</a:t>
            </a:r>
            <a:r>
              <a:rPr lang="en-US" sz="800" dirty="0">
                <a:solidFill>
                  <a:prstClr val="black"/>
                </a:solidFill>
              </a:rPr>
              <a:t>Lesson # Lesson Title</a:t>
            </a:r>
            <a:endParaRPr lang="en-US" kern="1200" dirty="0">
              <a:solidFill>
                <a:prstClr val="black"/>
              </a:solidFill>
              <a:latin typeface="Arial" charset="0"/>
              <a:ea typeface="+mn-ea"/>
              <a:cs typeface="+mn-cs"/>
            </a:endParaRPr>
          </a:p>
        </p:txBody>
      </p:sp>
      <p:sp>
        <p:nvSpPr>
          <p:cNvPr id="169988" name="Rectangle 4"/>
          <p:cNvSpPr>
            <a:spLocks noGrp="1" noRot="1" noChangeAspect="1" noChangeArrowheads="1" noTextEdit="1"/>
          </p:cNvSpPr>
          <p:nvPr>
            <p:ph type="sldImg"/>
          </p:nvPr>
        </p:nvSpPr>
        <p:spPr>
          <a:xfrm>
            <a:off x="1371600" y="544513"/>
            <a:ext cx="4611688" cy="3457575"/>
          </a:xfrm>
        </p:spPr>
      </p:sp>
      <p:sp>
        <p:nvSpPr>
          <p:cNvPr id="169989" name="Rectangle 5"/>
          <p:cNvSpPr>
            <a:spLocks noGrp="1" noChangeArrowheads="1"/>
          </p:cNvSpPr>
          <p:nvPr>
            <p:ph type="body" idx="1"/>
          </p:nvPr>
        </p:nvSpPr>
        <p:spPr/>
        <p:txBody>
          <a:bodyPr/>
          <a:lstStyle/>
          <a:p>
            <a:endParaRPr lang="en-US" dirty="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xfrm>
            <a:off x="3" y="0"/>
            <a:ext cx="3171359" cy="481047"/>
          </a:xfrm>
          <a:prstGeom prst="rect">
            <a:avLst/>
          </a:prstGeom>
          <a:ln/>
        </p:spPr>
        <p:txBody>
          <a:bodyPr lIns="95079" tIns="47540" rIns="95079" bIns="47540"/>
          <a:lstStyle/>
          <a:p>
            <a:pPr fontAlgn="auto">
              <a:spcBef>
                <a:spcPts val="0"/>
              </a:spcBef>
              <a:spcAft>
                <a:spcPts val="0"/>
              </a:spcAft>
            </a:pPr>
            <a:endParaRPr lang="en-US" sz="1900" b="0" dirty="0">
              <a:solidFill>
                <a:prstClr val="black"/>
              </a:solidFill>
              <a:latin typeface="Calibri"/>
            </a:endParaRPr>
          </a:p>
          <a:p>
            <a:pPr fontAlgn="auto">
              <a:spcBef>
                <a:spcPts val="0"/>
              </a:spcBef>
              <a:spcAft>
                <a:spcPts val="0"/>
              </a:spcAft>
            </a:pPr>
            <a:r>
              <a:rPr lang="en-US" sz="1900" b="0" dirty="0">
                <a:solidFill>
                  <a:prstClr val="black"/>
                </a:solidFill>
                <a:latin typeface="Calibri"/>
              </a:rPr>
              <a:t>	</a:t>
            </a:r>
            <a:r>
              <a:rPr lang="en-US" sz="800" b="0" dirty="0">
                <a:solidFill>
                  <a:prstClr val="black"/>
                </a:solidFill>
              </a:rPr>
              <a:t>Lesson # Lesson Title</a:t>
            </a:r>
            <a:endParaRPr lang="en-US" sz="1900" b="0" dirty="0">
              <a:solidFill>
                <a:prstClr val="black"/>
              </a:solidFill>
              <a:latin typeface="Arial" charset="0"/>
            </a:endParaRPr>
          </a:p>
        </p:txBody>
      </p:sp>
      <p:sp>
        <p:nvSpPr>
          <p:cNvPr id="199684" name="Rectangle 4"/>
          <p:cNvSpPr>
            <a:spLocks noGrp="1" noRot="1" noChangeAspect="1" noChangeArrowheads="1" noTextEdit="1"/>
          </p:cNvSpPr>
          <p:nvPr>
            <p:ph type="sldImg"/>
          </p:nvPr>
        </p:nvSpPr>
        <p:spPr>
          <a:xfrm>
            <a:off x="1373188" y="546100"/>
            <a:ext cx="4606925" cy="3454400"/>
          </a:xfrm>
        </p:spPr>
      </p:sp>
      <p:sp>
        <p:nvSpPr>
          <p:cNvPr id="199685" name="Rectangle 5"/>
          <p:cNvSpPr>
            <a:spLocks noGrp="1" noChangeArrowheads="1"/>
          </p:cNvSpPr>
          <p:nvPr>
            <p:ph type="body" idx="1"/>
          </p:nvPr>
        </p:nvSpPr>
        <p:spPr/>
        <p:txBody>
          <a:bodyPr/>
          <a:lstStyle/>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xfrm>
            <a:off x="3" y="0"/>
            <a:ext cx="3171359" cy="481047"/>
          </a:xfrm>
          <a:prstGeom prst="rect">
            <a:avLst/>
          </a:prstGeom>
          <a:ln/>
        </p:spPr>
        <p:txBody>
          <a:bodyPr lIns="95079" tIns="47540" rIns="95079" bIns="47540"/>
          <a:lstStyle/>
          <a:p>
            <a:pPr algn="l" rtl="0"/>
            <a:endParaRPr lang="en-US" kern="1200" dirty="0">
              <a:solidFill>
                <a:prstClr val="black"/>
              </a:solidFill>
              <a:latin typeface="Calibri"/>
              <a:ea typeface="+mn-ea"/>
              <a:cs typeface="+mn-cs"/>
            </a:endParaRPr>
          </a:p>
          <a:p>
            <a:pPr algn="l" rtl="0"/>
            <a:r>
              <a:rPr lang="en-US" kern="1200" dirty="0">
                <a:solidFill>
                  <a:prstClr val="black"/>
                </a:solidFill>
                <a:latin typeface="Calibri"/>
                <a:ea typeface="+mn-ea"/>
                <a:cs typeface="+mn-cs"/>
              </a:rPr>
              <a:t>	</a:t>
            </a:r>
            <a:r>
              <a:rPr lang="en-US" sz="800" dirty="0">
                <a:solidFill>
                  <a:prstClr val="black"/>
                </a:solidFill>
              </a:rPr>
              <a:t>Lesson # Lesson Title</a:t>
            </a:r>
            <a:endParaRPr lang="en-US" kern="1200" dirty="0">
              <a:solidFill>
                <a:prstClr val="black"/>
              </a:solidFill>
              <a:latin typeface="Arial" charset="0"/>
              <a:ea typeface="+mn-ea"/>
              <a:cs typeface="+mn-cs"/>
            </a:endParaRPr>
          </a:p>
        </p:txBody>
      </p:sp>
      <p:sp>
        <p:nvSpPr>
          <p:cNvPr id="198660" name="Rectangle 4"/>
          <p:cNvSpPr>
            <a:spLocks noGrp="1" noRot="1" noChangeAspect="1" noChangeArrowheads="1" noTextEdit="1"/>
          </p:cNvSpPr>
          <p:nvPr>
            <p:ph type="sldImg"/>
          </p:nvPr>
        </p:nvSpPr>
        <p:spPr>
          <a:xfrm>
            <a:off x="1371600" y="544513"/>
            <a:ext cx="4611688" cy="3457575"/>
          </a:xfrm>
        </p:spPr>
      </p:sp>
      <p:sp>
        <p:nvSpPr>
          <p:cNvPr id="198661" name="Rectangle 5"/>
          <p:cNvSpPr>
            <a:spLocks noGrp="1" noChangeArrowheads="1"/>
          </p:cNvSpPr>
          <p:nvPr>
            <p:ph type="body" idx="1"/>
          </p:nvPr>
        </p:nvSpPr>
        <p:spPr/>
        <p:txBody>
          <a:bodyPr/>
          <a:lstStyle/>
          <a:p>
            <a:pPr lvl="1"/>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xfrm>
            <a:off x="3" y="0"/>
            <a:ext cx="3171359" cy="481047"/>
          </a:xfrm>
          <a:prstGeom prst="rect">
            <a:avLst/>
          </a:prstGeom>
          <a:ln/>
        </p:spPr>
        <p:txBody>
          <a:bodyPr lIns="95079" tIns="47540" rIns="95079" bIns="47540"/>
          <a:lstStyle/>
          <a:p>
            <a:pPr algn="l" rtl="0"/>
            <a:endParaRPr lang="en-US" kern="1200" dirty="0">
              <a:solidFill>
                <a:prstClr val="black"/>
              </a:solidFill>
              <a:latin typeface="Calibri"/>
              <a:ea typeface="+mn-ea"/>
              <a:cs typeface="+mn-cs"/>
            </a:endParaRPr>
          </a:p>
          <a:p>
            <a:pPr algn="l" rtl="0"/>
            <a:r>
              <a:rPr lang="en-US" kern="1200" dirty="0">
                <a:solidFill>
                  <a:prstClr val="black"/>
                </a:solidFill>
                <a:latin typeface="Calibri"/>
                <a:ea typeface="+mn-ea"/>
                <a:cs typeface="+mn-cs"/>
              </a:rPr>
              <a:t>	</a:t>
            </a:r>
            <a:r>
              <a:rPr lang="en-US" sz="800" dirty="0">
                <a:solidFill>
                  <a:prstClr val="black"/>
                </a:solidFill>
              </a:rPr>
              <a:t>Lesson # Lesson Title</a:t>
            </a:r>
            <a:endParaRPr lang="en-US" kern="1200" dirty="0">
              <a:solidFill>
                <a:prstClr val="black"/>
              </a:solidFill>
              <a:latin typeface="Arial" charset="0"/>
              <a:ea typeface="+mn-ea"/>
              <a:cs typeface="+mn-cs"/>
            </a:endParaRPr>
          </a:p>
        </p:txBody>
      </p:sp>
      <p:sp>
        <p:nvSpPr>
          <p:cNvPr id="174084" name="Rectangle 4"/>
          <p:cNvSpPr>
            <a:spLocks noGrp="1" noRot="1" noChangeAspect="1" noChangeArrowheads="1" noTextEdit="1"/>
          </p:cNvSpPr>
          <p:nvPr>
            <p:ph type="sldImg"/>
          </p:nvPr>
        </p:nvSpPr>
        <p:spPr>
          <a:xfrm>
            <a:off x="1371600" y="544513"/>
            <a:ext cx="4611688" cy="3457575"/>
          </a:xfrm>
        </p:spPr>
      </p:sp>
      <p:sp>
        <p:nvSpPr>
          <p:cNvPr id="174085" name="Rectangle 5"/>
          <p:cNvSpPr>
            <a:spLocks noGrp="1" noChangeArrowheads="1"/>
          </p:cNvSpPr>
          <p:nvPr>
            <p:ph type="body" idx="1"/>
          </p:nvPr>
        </p:nvSpPr>
        <p:spPr/>
        <p:txBody>
          <a:bodyPr/>
          <a:lstStyle/>
          <a:p>
            <a:pPr lvl="1"/>
            <a:r>
              <a:rPr lang="en-US" baseline="0" dirty="0" smtClean="0"/>
              <a:t>Refer to the Course Outline posted on ni.com/training.</a:t>
            </a:r>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is an opportunity before the class starts for individuals to customize</a:t>
            </a:r>
            <a:r>
              <a:rPr lang="en-US" baseline="0" dirty="0" smtClean="0"/>
              <a:t> their environment with their favorite settings.  The settings noted in the slide are suggested changes.</a:t>
            </a:r>
            <a:endParaRPr lang="en-US" dirty="0" smtClean="0"/>
          </a:p>
          <a:p>
            <a:endParaRPr lang="en-US" dirty="0" smtClean="0"/>
          </a:p>
          <a:p>
            <a:r>
              <a:rPr lang="en-US" dirty="0" smtClean="0"/>
              <a:t>Other possible</a:t>
            </a:r>
            <a:r>
              <a:rPr lang="en-US" baseline="0" dirty="0" smtClean="0"/>
              <a:t> suggested changes based on instructor discretion:</a:t>
            </a:r>
          </a:p>
          <a:p>
            <a:pPr>
              <a:buFontTx/>
              <a:buChar char="-"/>
            </a:pPr>
            <a:r>
              <a:rPr lang="en-US" baseline="0" dirty="0" smtClean="0"/>
              <a:t> Check Environment &gt; General &gt; Skip Getting Started window on launch</a:t>
            </a:r>
          </a:p>
          <a:p>
            <a:pPr>
              <a:buFontTx/>
              <a:buChar char="-"/>
            </a:pPr>
            <a:r>
              <a:rPr lang="en-US" baseline="0" dirty="0" smtClean="0"/>
              <a:t> Uncheck Block Diagram&gt;&gt;Error Handling&gt;&gt;Enable automatic error handling in new VIs</a:t>
            </a:r>
            <a:endParaRPr lang="en-US" dirty="0"/>
          </a:p>
        </p:txBody>
      </p:sp>
      <p:sp>
        <p:nvSpPr>
          <p:cNvPr id="4" name="Slide Number Placeholder 3"/>
          <p:cNvSpPr>
            <a:spLocks noGrp="1"/>
          </p:cNvSpPr>
          <p:nvPr>
            <p:ph type="sldNum" sz="quarter" idx="10"/>
          </p:nvPr>
        </p:nvSpPr>
        <p:spPr>
          <a:xfrm>
            <a:off x="4143588" y="9119475"/>
            <a:ext cx="3169919" cy="480060"/>
          </a:xfrm>
          <a:prstGeom prst="rect">
            <a:avLst/>
          </a:prstGeom>
        </p:spPr>
        <p:txBody>
          <a:bodyPr lIns="100506" tIns="50254" rIns="100506" bIns="50254"/>
          <a:lstStyle/>
          <a:p>
            <a:fld id="{01F4B062-DF6B-471A-A4F2-D7AB8472987D}" type="slidenum">
              <a:rPr lang="en-US" smtClean="0"/>
              <a:pPr/>
              <a:t>9</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14" descr="7784_static"/>
          <p:cNvPicPr>
            <a:picLocks noChangeAspect="1" noChangeArrowheads="1"/>
          </p:cNvPicPr>
          <p:nvPr/>
        </p:nvPicPr>
        <p:blipFill>
          <a:blip r:embed="rId2" cstate="print"/>
          <a:srcRect l="1610"/>
          <a:stretch>
            <a:fillRect/>
          </a:stretch>
        </p:blipFill>
        <p:spPr bwMode="auto">
          <a:xfrm>
            <a:off x="0" y="381000"/>
            <a:ext cx="9144000" cy="6483350"/>
          </a:xfrm>
          <a:prstGeom prst="rect">
            <a:avLst/>
          </a:prstGeom>
          <a:noFill/>
        </p:spPr>
      </p:pic>
      <p:sp>
        <p:nvSpPr>
          <p:cNvPr id="2" name="Title 1"/>
          <p:cNvSpPr>
            <a:spLocks noGrp="1"/>
          </p:cNvSpPr>
          <p:nvPr>
            <p:ph type="ctrTitle"/>
          </p:nvPr>
        </p:nvSpPr>
        <p:spPr>
          <a:xfrm>
            <a:off x="2438400" y="228600"/>
            <a:ext cx="6248400" cy="1143000"/>
          </a:xfrm>
        </p:spPr>
        <p:txBody>
          <a:bodyPr>
            <a:normAutofit/>
          </a:bodyPr>
          <a:lstStyle>
            <a:lvl1pPr algn="r">
              <a:defRPr sz="38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4648200" y="5105400"/>
            <a:ext cx="4495800" cy="1752600"/>
          </a:xfrm>
        </p:spPr>
        <p:txBody>
          <a:bodyPr>
            <a:normAutofit/>
          </a:bodyPr>
          <a:lstStyle>
            <a:lvl1pPr marL="0" indent="0" algn="ctr">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5" name="Picture 14" descr="7784_static"/>
          <p:cNvPicPr>
            <a:picLocks noChangeAspect="1" noChangeArrowheads="1"/>
          </p:cNvPicPr>
          <p:nvPr userDrawn="1"/>
        </p:nvPicPr>
        <p:blipFill>
          <a:blip r:embed="rId2" cstate="print"/>
          <a:srcRect l="1610"/>
          <a:stretch>
            <a:fillRect/>
          </a:stretch>
        </p:blipFill>
        <p:spPr bwMode="auto">
          <a:xfrm>
            <a:off x="0" y="381000"/>
            <a:ext cx="9144000" cy="6483350"/>
          </a:xfrm>
          <a:prstGeom prst="rect">
            <a:avLst/>
          </a:prstGeom>
          <a:noFill/>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lumn w/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8229600" cy="63976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One Column w/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8229600" cy="63976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8229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normAutofit/>
          </a:bodyPr>
          <a:lstStyle>
            <a:lvl1pPr algn="l">
              <a:defRPr sz="2800" b="1"/>
            </a:lvl1pPr>
          </a:lstStyle>
          <a:p>
            <a:r>
              <a:rPr lang="en-US" smtClean="0"/>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normAutofit/>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3352800"/>
            <a:ext cx="4038600" cy="2773363"/>
          </a:xfrm>
        </p:spPr>
        <p:txBody>
          <a:bodyPr/>
          <a:lstStyle>
            <a:lvl1pPr marL="457200" indent="-457200">
              <a:tabLst>
                <a:tab pos="457200" algn="l"/>
              </a:tabLst>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4" name="Content Placeholder 3"/>
          <p:cNvSpPr>
            <a:spLocks noGrp="1"/>
          </p:cNvSpPr>
          <p:nvPr>
            <p:ph sz="half" idx="2"/>
          </p:nvPr>
        </p:nvSpPr>
        <p:spPr>
          <a:xfrm>
            <a:off x="4648200" y="3352800"/>
            <a:ext cx="4038600" cy="2773363"/>
          </a:xfrm>
        </p:spPr>
        <p:txBody>
          <a:bodyPr/>
          <a:lstStyle>
            <a:lvl1pPr marL="457200" indent="-457200">
              <a:tabLst>
                <a:tab pos="457200" algn="l"/>
              </a:tabLst>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xercise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Content Placeholder 2"/>
          <p:cNvSpPr>
            <a:spLocks noGrp="1"/>
          </p:cNvSpPr>
          <p:nvPr>
            <p:ph idx="1"/>
          </p:nvPr>
        </p:nvSpPr>
        <p:spPr>
          <a:xfrm>
            <a:off x="489098" y="4038600"/>
            <a:ext cx="8197701" cy="1935125"/>
          </a:xfrm>
        </p:spPr>
        <p:txBody>
          <a:bodyPr/>
          <a:lstStyle>
            <a:lvl1pPr>
              <a:defRPr>
                <a:solidFill>
                  <a:schemeClr val="tx1"/>
                </a:solidFill>
              </a:defRPr>
            </a:lvl1pPr>
            <a:lvl2pPr>
              <a:defRPr sz="2600">
                <a:solidFill>
                  <a:schemeClr val="tx1"/>
                </a:solidFill>
              </a:defRPr>
            </a:lvl2pPr>
            <a:lvl3pPr>
              <a:defRPr>
                <a:solidFill>
                  <a:schemeClr val="tx1"/>
                </a:solidFill>
              </a:defRPr>
            </a:lvl3pPr>
            <a:lvl4pPr>
              <a:defRPr>
                <a:solidFill>
                  <a:schemeClr val="accent1"/>
                </a:solidFill>
              </a:defRPr>
            </a:lvl4pPr>
            <a:lvl5pPr>
              <a:defRPr>
                <a:solidFill>
                  <a:schemeClr val="accent1"/>
                </a:solidFill>
              </a:defRPr>
            </a:lvl5pPr>
          </a:lstStyle>
          <a:p>
            <a:pPr lvl="0"/>
            <a:r>
              <a:rPr lang="en-US" smtClean="0"/>
              <a:t>Click to edit Master text styles</a:t>
            </a:r>
          </a:p>
          <a:p>
            <a:pPr lvl="1"/>
            <a:r>
              <a:rPr lang="en-US" smtClean="0"/>
              <a:t>Second level</a:t>
            </a:r>
          </a:p>
          <a:p>
            <a:pPr lvl="2"/>
            <a:r>
              <a:rPr lang="en-US" smtClean="0"/>
              <a:t>Third level</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Exercise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Content Placeholder 2"/>
          <p:cNvSpPr>
            <a:spLocks noGrp="1"/>
          </p:cNvSpPr>
          <p:nvPr>
            <p:ph idx="1"/>
          </p:nvPr>
        </p:nvSpPr>
        <p:spPr>
          <a:xfrm>
            <a:off x="489098" y="4038600"/>
            <a:ext cx="8197701" cy="1945757"/>
          </a:xfrm>
        </p:spPr>
        <p:txBody>
          <a:bodyPr/>
          <a:lstStyle>
            <a:lvl1pPr marL="225425" indent="-225425">
              <a:buFont typeface="Arial" pitchFamily="34" charset="0"/>
              <a:buChar char="•"/>
              <a:defRPr>
                <a:solidFill>
                  <a:schemeClr val="tx1"/>
                </a:solidFill>
              </a:defRPr>
            </a:lvl1pPr>
            <a:lvl2pPr>
              <a:defRPr sz="2600">
                <a:solidFill>
                  <a:schemeClr val="tx1"/>
                </a:solidFill>
              </a:defRPr>
            </a:lvl2pPr>
            <a:lvl3pPr>
              <a:defRPr>
                <a:solidFill>
                  <a:schemeClr val="tx1"/>
                </a:solidFill>
              </a:defRPr>
            </a:lvl3pPr>
            <a:lvl4pPr>
              <a:defRPr>
                <a:solidFill>
                  <a:schemeClr val="accent1"/>
                </a:solidFill>
              </a:defRPr>
            </a:lvl4pPr>
            <a:lvl5pPr>
              <a:defRPr>
                <a:solidFill>
                  <a:schemeClr val="accent1"/>
                </a:solidFill>
              </a:defRPr>
            </a:lvl5pPr>
          </a:lstStyle>
          <a:p>
            <a:pPr lvl="0"/>
            <a:r>
              <a:rPr lang="en-US" smtClean="0"/>
              <a:t>Click to edit Master text styles</a:t>
            </a:r>
          </a:p>
          <a:p>
            <a:pPr lvl="1"/>
            <a:r>
              <a:rPr lang="en-US" smtClean="0"/>
              <a:t>Second level</a:t>
            </a:r>
          </a:p>
          <a:p>
            <a:pPr lvl="2"/>
            <a:r>
              <a:rPr lang="en-US" smtClean="0"/>
              <a:t>Third level</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Discussion w/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scussion w/text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Content Placeholder 2"/>
          <p:cNvSpPr>
            <a:spLocks noGrp="1"/>
          </p:cNvSpPr>
          <p:nvPr>
            <p:ph idx="1"/>
          </p:nvPr>
        </p:nvSpPr>
        <p:spPr>
          <a:xfrm>
            <a:off x="489098" y="3886200"/>
            <a:ext cx="8197701" cy="1981200"/>
          </a:xfrm>
        </p:spPr>
        <p:txBody>
          <a:bodyPr/>
          <a:lstStyle>
            <a:lvl1pPr>
              <a:defRPr>
                <a:solidFill>
                  <a:schemeClr val="tx1"/>
                </a:solidFill>
              </a:defRPr>
            </a:lvl1pPr>
            <a:lvl2pPr>
              <a:defRPr sz="2600">
                <a:solidFill>
                  <a:schemeClr val="tx1"/>
                </a:solidFill>
              </a:defRPr>
            </a:lvl2pPr>
            <a:lvl3pPr>
              <a:defRPr>
                <a:solidFill>
                  <a:schemeClr val="tx1"/>
                </a:solidFill>
              </a:defRPr>
            </a:lvl3pPr>
            <a:lvl4pPr>
              <a:defRPr>
                <a:solidFill>
                  <a:schemeClr val="accent1"/>
                </a:solidFill>
              </a:defRPr>
            </a:lvl4pPr>
            <a:lvl5pPr>
              <a:defRPr>
                <a:solidFill>
                  <a:schemeClr val="accent1"/>
                </a:solidFill>
              </a:defRPr>
            </a:lvl5pPr>
          </a:lstStyle>
          <a:p>
            <a:pPr lvl="0"/>
            <a:r>
              <a:rPr lang="en-US" smtClean="0"/>
              <a:t>Click to edit Master text styles</a:t>
            </a:r>
          </a:p>
          <a:p>
            <a:pPr lvl="1"/>
            <a:r>
              <a:rPr lang="en-US" smtClean="0"/>
              <a:t>Second level</a:t>
            </a:r>
          </a:p>
          <a:p>
            <a:pPr lvl="2"/>
            <a:r>
              <a:rPr lang="en-US" smtClean="0"/>
              <a:t>Third level</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scussion w/bullets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Content Placeholder 2"/>
          <p:cNvSpPr>
            <a:spLocks noGrp="1"/>
          </p:cNvSpPr>
          <p:nvPr>
            <p:ph idx="1"/>
          </p:nvPr>
        </p:nvSpPr>
        <p:spPr>
          <a:xfrm>
            <a:off x="489098" y="3886200"/>
            <a:ext cx="8197701" cy="1981200"/>
          </a:xfrm>
        </p:spPr>
        <p:txBody>
          <a:bodyPr/>
          <a:lstStyle>
            <a:lvl1pPr marL="225425" indent="-225425">
              <a:buFont typeface="Arial" pitchFamily="34" charset="0"/>
              <a:buChar char="•"/>
              <a:defRPr>
                <a:solidFill>
                  <a:schemeClr val="tx1"/>
                </a:solidFill>
              </a:defRPr>
            </a:lvl1pPr>
            <a:lvl2pPr>
              <a:defRPr sz="2600">
                <a:solidFill>
                  <a:schemeClr val="tx1"/>
                </a:solidFill>
              </a:defRPr>
            </a:lvl2pPr>
            <a:lvl3pPr>
              <a:defRPr>
                <a:solidFill>
                  <a:schemeClr val="tx1"/>
                </a:solidFill>
              </a:defRPr>
            </a:lvl3pPr>
            <a:lvl4pPr>
              <a:defRPr>
                <a:solidFill>
                  <a:schemeClr val="accent1"/>
                </a:solidFill>
              </a:defRPr>
            </a:lvl4pPr>
            <a:lvl5pPr>
              <a:defRPr>
                <a:solidFill>
                  <a:schemeClr val="accent1"/>
                </a:solidFill>
              </a:defRPr>
            </a:lvl5pPr>
          </a:lstStyle>
          <a:p>
            <a:pPr lvl="0"/>
            <a:r>
              <a:rPr lang="en-US" smtClean="0"/>
              <a:t>Click to edit Master text styles</a:t>
            </a:r>
          </a:p>
          <a:p>
            <a:pPr lvl="1"/>
            <a:r>
              <a:rPr lang="en-US" smtClean="0"/>
              <a:t>Second level</a:t>
            </a:r>
          </a:p>
          <a:p>
            <a:pPr lvl="2"/>
            <a:r>
              <a:rPr lang="en-US" smtClean="0"/>
              <a:t>Third level</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eep Offset Two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22860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971800" y="1600200"/>
            <a:ext cx="57150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Reverse Deep Offset Two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5791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553200" y="1600200"/>
            <a:ext cx="213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Offset Two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2971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657600" y="1600200"/>
            <a:ext cx="5029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atching Quiz">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2209800"/>
            <a:ext cx="4038600" cy="3916363"/>
          </a:xfrm>
        </p:spPr>
        <p:txBody>
          <a:bodyPr/>
          <a:lstStyle>
            <a:lvl1pPr marL="514350" indent="-514350">
              <a:buFont typeface="+mj-lt"/>
              <a:buAutoNum type="arabicPeriod"/>
              <a:defRPr sz="2800"/>
            </a:lvl1pPr>
            <a:lvl2pPr marL="339725" indent="-339725">
              <a:buFont typeface="+mj-lt"/>
              <a:buAutoNum type="arabicPeriod"/>
              <a:defRPr sz="2400"/>
            </a:lvl2pPr>
            <a:lvl3pPr marL="690563" indent="-350838">
              <a:buFont typeface="+mj-lt"/>
              <a:buAutoNum type="alphaLcPeriod"/>
              <a:defRPr sz="2000"/>
            </a:lvl3pPr>
            <a:lvl4pPr marL="1031875" indent="-341313">
              <a:buFont typeface="+mj-lt"/>
              <a:buAutoNum type="romanLcPeriod"/>
              <a:defRPr sz="1800"/>
            </a:lvl4pPr>
            <a:lvl5pPr marL="1371600" indent="-339725">
              <a:buFont typeface="+mj-lt"/>
              <a:buAutoNum type="alphaLcPeriod"/>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4" name="Content Placeholder 3"/>
          <p:cNvSpPr>
            <a:spLocks noGrp="1"/>
          </p:cNvSpPr>
          <p:nvPr>
            <p:ph sz="half" idx="2"/>
          </p:nvPr>
        </p:nvSpPr>
        <p:spPr>
          <a:xfrm>
            <a:off x="4648200" y="2209800"/>
            <a:ext cx="4038600" cy="3916363"/>
          </a:xfrm>
        </p:spPr>
        <p:txBody>
          <a:bodyPr/>
          <a:lstStyle>
            <a:lvl1pPr marL="514350" indent="-514350">
              <a:buFont typeface="+mj-lt"/>
              <a:buAutoNum type="alphaLcPeriod"/>
              <a:defRPr sz="2800"/>
            </a:lvl1pPr>
            <a:lvl2pPr marL="339725" indent="-339725">
              <a:buFont typeface="+mj-lt"/>
              <a:buAutoNum type="arabicPeriod"/>
              <a:defRPr sz="2400"/>
            </a:lvl2pPr>
            <a:lvl3pPr marL="688975" indent="-349250">
              <a:buFont typeface="+mj-lt"/>
              <a:buAutoNum type="alphaLcPeriod"/>
              <a:defRPr sz="2000"/>
            </a:lvl3pPr>
            <a:lvl4pPr marL="1036638" indent="-346075">
              <a:buFont typeface="+mj-lt"/>
              <a:buAutoNum type="romanLcPeriod"/>
              <a:tabLst/>
              <a:defRPr sz="1800"/>
            </a:lvl4pPr>
            <a:lvl5pPr marL="1371600" indent="-339725">
              <a:buFont typeface="+mj-lt"/>
              <a:buAutoNum type="alphaLcPeriod"/>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5" name="Text Placeholder 2"/>
          <p:cNvSpPr>
            <a:spLocks noGrp="1"/>
          </p:cNvSpPr>
          <p:nvPr>
            <p:ph type="body" idx="10"/>
          </p:nvPr>
        </p:nvSpPr>
        <p:spPr>
          <a:xfrm>
            <a:off x="457200" y="1535113"/>
            <a:ext cx="8229600" cy="63976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Quiz 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marL="339725" indent="-339725">
              <a:buFont typeface="+mj-lt"/>
              <a:buAutoNum type="arabicPeriod"/>
              <a:defRPr sz="2400"/>
            </a:lvl2pPr>
            <a:lvl3pPr marL="690563" indent="-350838">
              <a:buFont typeface="+mj-lt"/>
              <a:buAutoNum type="alphaLcPeriod"/>
              <a:defRPr sz="2000"/>
            </a:lvl3pPr>
            <a:lvl4pPr marL="1031875" indent="-341313">
              <a:buFont typeface="+mj-lt"/>
              <a:buAutoNum type="romanLcPeriod"/>
              <a:defRPr sz="1800"/>
            </a:lvl4pPr>
            <a:lvl5pPr marL="1371600" indent="-339725">
              <a:buFont typeface="+mj-lt"/>
              <a:buAutoNum type="alphaLcPeriod"/>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0"/>
            <a:ext cx="4038600" cy="4525963"/>
          </a:xfrm>
        </p:spPr>
        <p:txBody>
          <a:bodyPr/>
          <a:lstStyle>
            <a:lvl1pPr>
              <a:defRPr sz="2800"/>
            </a:lvl1pPr>
            <a:lvl2pPr marL="339725" indent="-339725">
              <a:buFont typeface="+mj-lt"/>
              <a:buAutoNum type="arabicPeriod"/>
              <a:defRPr sz="2400"/>
            </a:lvl2pPr>
            <a:lvl3pPr marL="688975" indent="-349250">
              <a:buFont typeface="+mj-lt"/>
              <a:buAutoNum type="alphaLcPeriod"/>
              <a:defRPr sz="2000"/>
            </a:lvl3pPr>
            <a:lvl4pPr marL="1036638" indent="-346075">
              <a:buFont typeface="+mj-lt"/>
              <a:buAutoNum type="romanLcPeriod"/>
              <a:tabLst/>
              <a:defRPr sz="1800"/>
            </a:lvl4pPr>
            <a:lvl5pPr marL="1371600" indent="-339725">
              <a:buFont typeface="+mj-lt"/>
              <a:buAutoNum type="alphaLcPeriod"/>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5" Type="http://schemas.openxmlformats.org/officeDocument/2006/relationships/image" Target="../media/image1.jpeg"/><Relationship Id="rId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5.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1"/>
            <a:ext cx="8229600" cy="4343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8" name="Picture 7" descr="nilogo.jpg"/>
          <p:cNvPicPr>
            <a:picLocks noChangeAspect="1"/>
          </p:cNvPicPr>
          <p:nvPr/>
        </p:nvPicPr>
        <p:blipFill>
          <a:blip r:embed="rId18" cstate="print"/>
          <a:stretch>
            <a:fillRect/>
          </a:stretch>
        </p:blipFill>
        <p:spPr>
          <a:xfrm>
            <a:off x="4191000" y="6248400"/>
            <a:ext cx="2133600" cy="516987"/>
          </a:xfrm>
          <a:prstGeom prst="rect">
            <a:avLst/>
          </a:prstGeom>
        </p:spPr>
      </p:pic>
      <p:sp>
        <p:nvSpPr>
          <p:cNvPr id="9" name="TextBox 8"/>
          <p:cNvSpPr txBox="1"/>
          <p:nvPr/>
        </p:nvSpPr>
        <p:spPr>
          <a:xfrm>
            <a:off x="7010400" y="6305490"/>
            <a:ext cx="1981200" cy="400110"/>
          </a:xfrm>
          <a:prstGeom prst="rect">
            <a:avLst/>
          </a:prstGeom>
          <a:noFill/>
        </p:spPr>
        <p:txBody>
          <a:bodyPr wrap="square" rtlCol="0">
            <a:spAutoFit/>
          </a:bodyPr>
          <a:lstStyle/>
          <a:p>
            <a:pPr algn="ctr"/>
            <a:r>
              <a:rPr lang="en-US" sz="2000" b="1" dirty="0" smtClean="0">
                <a:solidFill>
                  <a:schemeClr val="accent1"/>
                </a:solidFill>
                <a:latin typeface="Arial Narrow" pitchFamily="34" charset="0"/>
              </a:rPr>
              <a:t>ni.com/training</a:t>
            </a:r>
            <a:endParaRPr lang="en-US" sz="2000" b="1" dirty="0">
              <a:solidFill>
                <a:schemeClr val="accent1"/>
              </a:solidFill>
              <a:latin typeface="Arial Narrow" pitchFamily="34" charset="0"/>
            </a:endParaRPr>
          </a:p>
        </p:txBody>
      </p:sp>
      <p:cxnSp>
        <p:nvCxnSpPr>
          <p:cNvPr id="10" name="Straight Connector 9"/>
          <p:cNvCxnSpPr/>
          <p:nvPr/>
        </p:nvCxnSpPr>
        <p:spPr>
          <a:xfrm rot="5400000">
            <a:off x="6667861" y="6514739"/>
            <a:ext cx="381000" cy="72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951" r:id="rId1"/>
    <p:sldLayoutId id="2147483952" r:id="rId2"/>
    <p:sldLayoutId id="2147483953" r:id="rId3"/>
    <p:sldLayoutId id="2147483954" r:id="rId4"/>
    <p:sldLayoutId id="2147483955" r:id="rId5"/>
    <p:sldLayoutId id="2147483956" r:id="rId6"/>
    <p:sldLayoutId id="2147483957" r:id="rId7"/>
    <p:sldLayoutId id="2147483958" r:id="rId8"/>
    <p:sldLayoutId id="2147483959" r:id="rId9"/>
    <p:sldLayoutId id="2147483960" r:id="rId10"/>
    <p:sldLayoutId id="2147483961" r:id="rId11"/>
    <p:sldLayoutId id="2147483962" r:id="rId12"/>
    <p:sldLayoutId id="2147483963" r:id="rId13"/>
    <p:sldLayoutId id="2147483964" r:id="rId14"/>
    <p:sldLayoutId id="2147483965" r:id="rId15"/>
    <p:sldLayoutId id="2147483966" r:id="rId16"/>
  </p:sldLayoutIdLst>
  <p:timing>
    <p:tnLst>
      <p:par>
        <p:cTn id="1" dur="indefinite" restart="never" nodeType="tmRoot"/>
      </p:par>
    </p:tnLst>
  </p:timing>
  <p:txStyles>
    <p:titleStyle>
      <a:lvl1pPr algn="l" defTabSz="914400" rtl="0" eaLnBrk="1" latinLnBrk="0" hangingPunct="1">
        <a:spcBef>
          <a:spcPct val="0"/>
        </a:spcBef>
        <a:buNone/>
        <a:defRPr sz="3600" b="1" kern="1200">
          <a:solidFill>
            <a:schemeClr val="tx1"/>
          </a:solidFill>
          <a:latin typeface="+mj-lt"/>
          <a:ea typeface="+mj-ea"/>
          <a:cs typeface="+mj-cs"/>
        </a:defRPr>
      </a:lvl1pPr>
    </p:titleStyle>
    <p:bodyStyle>
      <a:lvl1pPr marL="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1pPr>
      <a:lvl2pPr marL="233363" indent="-233363"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457200" indent="-223838" algn="l" defTabSz="914400" rtl="0" eaLnBrk="1" latinLnBrk="0" hangingPunct="1">
        <a:spcBef>
          <a:spcPct val="20000"/>
        </a:spcBef>
        <a:buFont typeface="Arial Narrow" pitchFamily="34" charset="0"/>
        <a:buChar char="−"/>
        <a:defRPr sz="2600" kern="1200">
          <a:solidFill>
            <a:schemeClr val="tx1"/>
          </a:solidFill>
          <a:latin typeface="+mn-lt"/>
          <a:ea typeface="+mn-ea"/>
          <a:cs typeface="+mn-cs"/>
        </a:defRPr>
      </a:lvl3pPr>
      <a:lvl4pPr marL="690563" indent="-233363"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4pPr>
      <a:lvl5pPr marL="914400" indent="-214313" algn="l" defTabSz="914400" rtl="0" eaLnBrk="1" latinLnBrk="0" hangingPunct="1">
        <a:spcBef>
          <a:spcPct val="20000"/>
        </a:spcBef>
        <a:buFont typeface="Arial Narrow" pitchFamily="34" charset="0"/>
        <a:buChar char="−"/>
        <a:defRPr sz="2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10" descr="Defining_the_Application"/>
          <p:cNvPicPr>
            <a:picLocks noChangeAspect="1" noChangeArrowheads="1"/>
          </p:cNvPicPr>
          <p:nvPr/>
        </p:nvPicPr>
        <p:blipFill>
          <a:blip r:embed="rId4" cstate="print">
            <a:lum bright="5000"/>
          </a:blip>
          <a:srcRect r="2055" b="12500"/>
          <a:stretch>
            <a:fillRect/>
          </a:stretch>
        </p:blipFill>
        <p:spPr bwMode="auto">
          <a:xfrm>
            <a:off x="1881188" y="1371600"/>
            <a:ext cx="7262812" cy="5334000"/>
          </a:xfrm>
          <a:prstGeom prst="rect">
            <a:avLst/>
          </a:prstGeom>
          <a:noFill/>
        </p:spPr>
      </p:pic>
      <p:sp>
        <p:nvSpPr>
          <p:cNvPr id="2" name="Title Placeholder 1"/>
          <p:cNvSpPr>
            <a:spLocks noGrp="1"/>
          </p:cNvSpPr>
          <p:nvPr>
            <p:ph type="title"/>
          </p:nvPr>
        </p:nvSpPr>
        <p:spPr>
          <a:xfrm>
            <a:off x="457200" y="838200"/>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3352800"/>
            <a:ext cx="8229600" cy="2773363"/>
          </a:xfrm>
          <a:prstGeom prst="rect">
            <a:avLst/>
          </a:prstGeom>
        </p:spPr>
        <p:txBody>
          <a:bodyPr vert="horz" lIns="91440" tIns="45720" rIns="91440" bIns="45720" rtlCol="0">
            <a:normAutofit/>
          </a:bodyPr>
          <a:lstStyle/>
          <a:p>
            <a:pPr lvl="0"/>
            <a:r>
              <a:rPr lang="en-US" dirty="0" smtClean="0"/>
              <a:t>Click to edit Master text styles</a:t>
            </a:r>
          </a:p>
        </p:txBody>
      </p:sp>
      <p:sp>
        <p:nvSpPr>
          <p:cNvPr id="8" name="Text Box 9"/>
          <p:cNvSpPr txBox="1">
            <a:spLocks noChangeArrowheads="1"/>
          </p:cNvSpPr>
          <p:nvPr/>
        </p:nvSpPr>
        <p:spPr bwMode="auto">
          <a:xfrm>
            <a:off x="533400" y="2743200"/>
            <a:ext cx="1793875" cy="579438"/>
          </a:xfrm>
          <a:prstGeom prst="rect">
            <a:avLst/>
          </a:prstGeom>
          <a:noFill/>
          <a:ln w="9525" algn="ctr">
            <a:noFill/>
            <a:miter lim="800000"/>
            <a:headEnd type="none" w="sm" len="sm"/>
            <a:tailEnd type="none" w="sm" len="sm"/>
          </a:ln>
          <a:effectLst/>
        </p:spPr>
        <p:txBody>
          <a:bodyPr>
            <a:spAutoFit/>
            <a:flatTx/>
          </a:bodyPr>
          <a:lstStyle/>
          <a:p>
            <a:pPr algn="l">
              <a:spcBef>
                <a:spcPct val="50000"/>
              </a:spcBef>
            </a:pPr>
            <a:r>
              <a:rPr lang="en-US" sz="3200" b="1" dirty="0">
                <a:solidFill>
                  <a:schemeClr val="hlink"/>
                </a:solidFill>
              </a:rPr>
              <a:t>TOPICS</a:t>
            </a:r>
          </a:p>
        </p:txBody>
      </p:sp>
      <p:pic>
        <p:nvPicPr>
          <p:cNvPr id="9" name="Picture 8" descr="nilogo.jpg"/>
          <p:cNvPicPr>
            <a:picLocks noChangeAspect="1"/>
          </p:cNvPicPr>
          <p:nvPr/>
        </p:nvPicPr>
        <p:blipFill>
          <a:blip r:embed="rId5" cstate="print"/>
          <a:stretch>
            <a:fillRect/>
          </a:stretch>
        </p:blipFill>
        <p:spPr>
          <a:xfrm>
            <a:off x="4191000" y="6248400"/>
            <a:ext cx="2133600" cy="516987"/>
          </a:xfrm>
          <a:prstGeom prst="rect">
            <a:avLst/>
          </a:prstGeom>
        </p:spPr>
      </p:pic>
      <p:sp>
        <p:nvSpPr>
          <p:cNvPr id="10" name="TextBox 9"/>
          <p:cNvSpPr txBox="1"/>
          <p:nvPr/>
        </p:nvSpPr>
        <p:spPr>
          <a:xfrm>
            <a:off x="7010400" y="6305490"/>
            <a:ext cx="1981200" cy="400110"/>
          </a:xfrm>
          <a:prstGeom prst="rect">
            <a:avLst/>
          </a:prstGeom>
          <a:noFill/>
        </p:spPr>
        <p:txBody>
          <a:bodyPr wrap="square" rtlCol="0">
            <a:spAutoFit/>
          </a:bodyPr>
          <a:lstStyle/>
          <a:p>
            <a:pPr algn="ctr"/>
            <a:r>
              <a:rPr lang="en-US" sz="2000" b="1" dirty="0" smtClean="0">
                <a:solidFill>
                  <a:schemeClr val="accent1"/>
                </a:solidFill>
                <a:latin typeface="Arial Narrow" pitchFamily="34" charset="0"/>
              </a:rPr>
              <a:t>ni.com/training</a:t>
            </a:r>
            <a:endParaRPr lang="en-US" sz="2000" b="1" dirty="0">
              <a:solidFill>
                <a:schemeClr val="accent1"/>
              </a:solidFill>
              <a:latin typeface="Arial Narrow" pitchFamily="34" charset="0"/>
            </a:endParaRPr>
          </a:p>
        </p:txBody>
      </p:sp>
      <p:cxnSp>
        <p:nvCxnSpPr>
          <p:cNvPr id="11" name="Straight Connector 10"/>
          <p:cNvCxnSpPr/>
          <p:nvPr/>
        </p:nvCxnSpPr>
        <p:spPr>
          <a:xfrm rot="5400000">
            <a:off x="6667861" y="6514739"/>
            <a:ext cx="381000" cy="72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968" r:id="rId1"/>
    <p:sldLayoutId id="2147483969" r:id="rId2"/>
  </p:sldLayoutIdLst>
  <p:txStyles>
    <p:titleStyle>
      <a:lvl1pPr algn="ctr" defTabSz="914400" rtl="0" eaLnBrk="1" latinLnBrk="0" hangingPunct="1">
        <a:spcBef>
          <a:spcPct val="0"/>
        </a:spcBef>
        <a:buNone/>
        <a:defRPr sz="4000" b="1" kern="1200">
          <a:solidFill>
            <a:schemeClr val="tx1"/>
          </a:solidFill>
          <a:latin typeface="+mj-lt"/>
          <a:ea typeface="+mj-ea"/>
          <a:cs typeface="+mj-cs"/>
        </a:defRPr>
      </a:lvl1pPr>
    </p:titleStyle>
    <p:bodyStyle>
      <a:lvl1pPr marL="514350" indent="-514350" algn="l" defTabSz="914400" rtl="0" eaLnBrk="1" latinLnBrk="0" hangingPunct="1">
        <a:spcBef>
          <a:spcPct val="20000"/>
        </a:spcBef>
        <a:buFont typeface="+mj-lt"/>
        <a:buAutoNum type="alphaUcPeriod"/>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3962400"/>
            <a:ext cx="8229600" cy="1981200"/>
          </a:xfrm>
          <a:prstGeom prst="rect">
            <a:avLst/>
          </a:prstGeom>
        </p:spPr>
        <p:txBody>
          <a:bodyPr vert="horz" lIns="91440" tIns="45720" rIns="91440" bIns="45720" rtlCol="0" anchor="b">
            <a:normAutofit/>
          </a:bodyPr>
          <a:lstStyle/>
          <a:p>
            <a:pPr lvl="0"/>
            <a:r>
              <a:rPr lang="en-US" dirty="0" smtClean="0"/>
              <a:t>Click to edit Master text styles</a:t>
            </a:r>
          </a:p>
        </p:txBody>
      </p:sp>
      <p:sp>
        <p:nvSpPr>
          <p:cNvPr id="11" name="Rectangle 10"/>
          <p:cNvSpPr/>
          <p:nvPr/>
        </p:nvSpPr>
        <p:spPr>
          <a:xfrm>
            <a:off x="457200" y="6096000"/>
            <a:ext cx="8229600" cy="559981"/>
          </a:xfrm>
          <a:prstGeom prst="rect">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2" name="TextBox 11"/>
          <p:cNvSpPr txBox="1"/>
          <p:nvPr/>
        </p:nvSpPr>
        <p:spPr>
          <a:xfrm>
            <a:off x="567068" y="6106180"/>
            <a:ext cx="1033132" cy="523220"/>
          </a:xfrm>
          <a:prstGeom prst="rect">
            <a:avLst/>
          </a:prstGeom>
          <a:noFill/>
        </p:spPr>
        <p:txBody>
          <a:bodyPr wrap="square" rtlCol="0">
            <a:spAutoFit/>
          </a:bodyPr>
          <a:lstStyle/>
          <a:p>
            <a:r>
              <a:rPr lang="en-US" sz="2800" b="1" dirty="0" smtClean="0">
                <a:solidFill>
                  <a:schemeClr val="bg1"/>
                </a:solidFill>
              </a:rPr>
              <a:t>GOAL</a:t>
            </a:r>
            <a:endParaRPr lang="en-US" sz="2800" b="1"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971" r:id="rId1"/>
    <p:sldLayoutId id="2147483972" r:id="rId2"/>
    <p:sldLayoutId id="2147483973" r:id="rId3"/>
  </p:sldLayoutIdLst>
  <p:txStyles>
    <p:titleStyle>
      <a:lvl1pPr algn="l" defTabSz="914400" rtl="0" eaLnBrk="1" latinLnBrk="0" hangingPunct="1">
        <a:spcBef>
          <a:spcPct val="0"/>
        </a:spcBef>
        <a:buNone/>
        <a:defRPr sz="3600" b="1" i="0" kern="1200">
          <a:solidFill>
            <a:schemeClr val="tx1"/>
          </a:solidFill>
          <a:latin typeface="+mj-lt"/>
          <a:ea typeface="+mj-ea"/>
          <a:cs typeface="+mj-cs"/>
        </a:defRPr>
      </a:lvl1pPr>
    </p:titleStyle>
    <p:bodyStyle>
      <a:lvl1pPr marL="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7" name="Rectangle 16"/>
          <p:cNvSpPr/>
          <p:nvPr/>
        </p:nvSpPr>
        <p:spPr>
          <a:xfrm>
            <a:off x="457200" y="6096000"/>
            <a:ext cx="8229600" cy="581247"/>
          </a:xfrm>
          <a:prstGeom prst="rect">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3505200"/>
            <a:ext cx="8229600" cy="2362200"/>
          </a:xfrm>
          <a:prstGeom prst="rect">
            <a:avLst/>
          </a:prstGeom>
        </p:spPr>
        <p:txBody>
          <a:bodyPr vert="horz" lIns="91440" tIns="45720" rIns="91440" bIns="45720" rtlCol="0" anchor="b" anchorCtr="0">
            <a:normAutofit/>
          </a:bodyPr>
          <a:lstStyle/>
          <a:p>
            <a:pPr lvl="0"/>
            <a:r>
              <a:rPr lang="en-US" dirty="0" smtClean="0"/>
              <a:t>Click to edit Master text styles</a:t>
            </a:r>
          </a:p>
        </p:txBody>
      </p:sp>
      <p:sp>
        <p:nvSpPr>
          <p:cNvPr id="12" name="TextBox 11"/>
          <p:cNvSpPr txBox="1"/>
          <p:nvPr/>
        </p:nvSpPr>
        <p:spPr>
          <a:xfrm>
            <a:off x="6553200" y="6106180"/>
            <a:ext cx="2252332" cy="523220"/>
          </a:xfrm>
          <a:prstGeom prst="rect">
            <a:avLst/>
          </a:prstGeom>
          <a:noFill/>
        </p:spPr>
        <p:txBody>
          <a:bodyPr wrap="square" rtlCol="0">
            <a:spAutoFit/>
          </a:bodyPr>
          <a:lstStyle/>
          <a:p>
            <a:r>
              <a:rPr lang="en-US" sz="2800" b="1" dirty="0" smtClean="0">
                <a:solidFill>
                  <a:schemeClr val="bg1"/>
                </a:solidFill>
              </a:rPr>
              <a:t>DISCUSSION</a:t>
            </a:r>
            <a:endParaRPr lang="en-US" sz="2800" b="1"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975" r:id="rId1"/>
    <p:sldLayoutId id="2147483976" r:id="rId2"/>
    <p:sldLayoutId id="2147483977" r:id="rId3"/>
  </p:sldLayoutIdLst>
  <p:txStyles>
    <p:titleStyle>
      <a:lvl1pPr algn="l" defTabSz="914400" rtl="0" eaLnBrk="1" latinLnBrk="0" hangingPunct="1">
        <a:spcBef>
          <a:spcPct val="0"/>
        </a:spcBef>
        <a:buNone/>
        <a:defRPr sz="3600" b="1" i="0" kern="1200">
          <a:solidFill>
            <a:schemeClr val="tx1"/>
          </a:solidFill>
          <a:latin typeface="+mj-lt"/>
          <a:ea typeface="+mj-ea"/>
          <a:cs typeface="+mj-cs"/>
        </a:defRPr>
      </a:lvl1pPr>
    </p:titleStyle>
    <p:bodyStyle>
      <a:lvl1pPr marL="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1"/>
            <a:ext cx="8229600" cy="4343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8" name="Picture 7" descr="nilogo.jpg"/>
          <p:cNvPicPr>
            <a:picLocks noChangeAspect="1"/>
          </p:cNvPicPr>
          <p:nvPr/>
        </p:nvPicPr>
        <p:blipFill>
          <a:blip r:embed="rId3" cstate="print"/>
          <a:stretch>
            <a:fillRect/>
          </a:stretch>
        </p:blipFill>
        <p:spPr>
          <a:xfrm>
            <a:off x="4191000" y="6248400"/>
            <a:ext cx="2133600" cy="516987"/>
          </a:xfrm>
          <a:prstGeom prst="rect">
            <a:avLst/>
          </a:prstGeom>
        </p:spPr>
      </p:pic>
      <p:sp>
        <p:nvSpPr>
          <p:cNvPr id="9" name="TextBox 8"/>
          <p:cNvSpPr txBox="1"/>
          <p:nvPr/>
        </p:nvSpPr>
        <p:spPr>
          <a:xfrm>
            <a:off x="7010400" y="6305490"/>
            <a:ext cx="1981200" cy="400110"/>
          </a:xfrm>
          <a:prstGeom prst="rect">
            <a:avLst/>
          </a:prstGeom>
          <a:noFill/>
        </p:spPr>
        <p:txBody>
          <a:bodyPr wrap="square" rtlCol="0">
            <a:spAutoFit/>
          </a:bodyPr>
          <a:lstStyle/>
          <a:p>
            <a:pPr algn="ctr" fontAlgn="auto">
              <a:spcBef>
                <a:spcPts val="0"/>
              </a:spcBef>
              <a:spcAft>
                <a:spcPts val="0"/>
              </a:spcAft>
            </a:pPr>
            <a:r>
              <a:rPr lang="en-US" sz="2000" dirty="0" smtClean="0">
                <a:solidFill>
                  <a:srgbClr val="5E84B8"/>
                </a:solidFill>
              </a:rPr>
              <a:t>ni.com/training</a:t>
            </a:r>
            <a:endParaRPr lang="en-US" sz="2000" dirty="0">
              <a:solidFill>
                <a:srgbClr val="5E84B8"/>
              </a:solidFill>
            </a:endParaRPr>
          </a:p>
        </p:txBody>
      </p:sp>
      <p:cxnSp>
        <p:nvCxnSpPr>
          <p:cNvPr id="10" name="Straight Connector 9"/>
          <p:cNvCxnSpPr/>
          <p:nvPr/>
        </p:nvCxnSpPr>
        <p:spPr>
          <a:xfrm rot="5400000">
            <a:off x="6667861" y="6514739"/>
            <a:ext cx="381000" cy="72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979" r:id="rId1"/>
  </p:sldLayoutIdLst>
  <p:timing>
    <p:tnLst>
      <p:par>
        <p:cTn id="1" dur="indefinite" restart="never" nodeType="tmRoot"/>
      </p:par>
    </p:tnLst>
  </p:timing>
  <p:txStyles>
    <p:titleStyle>
      <a:lvl1pPr algn="l" defTabSz="914400" rtl="0" eaLnBrk="1" latinLnBrk="0" hangingPunct="1">
        <a:spcBef>
          <a:spcPct val="0"/>
        </a:spcBef>
        <a:buNone/>
        <a:defRPr sz="3600" b="1" kern="1200">
          <a:solidFill>
            <a:schemeClr val="tx1"/>
          </a:solidFill>
          <a:latin typeface="+mj-lt"/>
          <a:ea typeface="+mj-ea"/>
          <a:cs typeface="+mj-cs"/>
        </a:defRPr>
      </a:lvl1pPr>
    </p:titleStyle>
    <p:bodyStyle>
      <a:lvl1pPr marL="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1pPr>
      <a:lvl2pPr marL="233363" indent="-233363"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457200" indent="-223838" algn="l" defTabSz="914400" rtl="0" eaLnBrk="1" latinLnBrk="0" hangingPunct="1">
        <a:spcBef>
          <a:spcPct val="20000"/>
        </a:spcBef>
        <a:buFont typeface="Arial Narrow" pitchFamily="34" charset="0"/>
        <a:buChar char="−"/>
        <a:defRPr sz="2600" kern="1200">
          <a:solidFill>
            <a:schemeClr val="tx1"/>
          </a:solidFill>
          <a:latin typeface="+mn-lt"/>
          <a:ea typeface="+mn-ea"/>
          <a:cs typeface="+mn-cs"/>
        </a:defRPr>
      </a:lvl3pPr>
      <a:lvl4pPr marL="690563" indent="-233363"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4pPr>
      <a:lvl5pPr marL="914400" indent="-214313" algn="l" defTabSz="914400" rtl="0" eaLnBrk="1" latinLnBrk="0" hangingPunct="1">
        <a:spcBef>
          <a:spcPct val="20000"/>
        </a:spcBef>
        <a:buFont typeface="Arial Narrow" pitchFamily="34" charset="0"/>
        <a:buChar char="−"/>
        <a:defRPr sz="2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hyperlink" Target="http://www.xilinx.com/" TargetMode="External"/><Relationship Id="rId5" Type="http://schemas.openxmlformats.org/officeDocument/2006/relationships/image" Target="../media/image8.png"/><Relationship Id="rId4" Type="http://schemas.openxmlformats.org/officeDocument/2006/relationships/oleObject" Target="../embeddings/oleObject1.bin"/></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notesSlide" Target="../notesSlides/notesSlide16.xml"/><Relationship Id="rId7" Type="http://schemas.openxmlformats.org/officeDocument/2006/relationships/oleObject" Target="../embeddings/oleObject2.bin"/><Relationship Id="rId2" Type="http://schemas.openxmlformats.org/officeDocument/2006/relationships/slideLayout" Target="../slideLayouts/slideLayout13.xml"/><Relationship Id="rId1" Type="http://schemas.openxmlformats.org/officeDocument/2006/relationships/vmlDrawing" Target="../drawings/vmlDrawing2.vml"/><Relationship Id="rId6" Type="http://schemas.openxmlformats.org/officeDocument/2006/relationships/image" Target="../media/image14.jpeg"/><Relationship Id="rId11" Type="http://schemas.openxmlformats.org/officeDocument/2006/relationships/image" Target="../media/image18.png"/><Relationship Id="rId5" Type="http://schemas.openxmlformats.org/officeDocument/2006/relationships/image" Target="../media/image11.png"/><Relationship Id="rId10" Type="http://schemas.openxmlformats.org/officeDocument/2006/relationships/image" Target="../media/image17.tiff"/><Relationship Id="rId4" Type="http://schemas.openxmlformats.org/officeDocument/2006/relationships/image" Target="../media/image13.jpeg"/><Relationship Id="rId9" Type="http://schemas.openxmlformats.org/officeDocument/2006/relationships/image" Target="../media/image16.jpeg"/></Relationships>
</file>

<file path=ppt/slides/_rels/slide1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 Id="rId9"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4.xml"/><Relationship Id="rId13" Type="http://schemas.openxmlformats.org/officeDocument/2006/relationships/diagramData" Target="../diagrams/data5.xml"/><Relationship Id="rId3" Type="http://schemas.openxmlformats.org/officeDocument/2006/relationships/diagramData" Target="../diagrams/data3.xml"/><Relationship Id="rId7" Type="http://schemas.microsoft.com/office/2007/relationships/diagramDrawing" Target="../diagrams/drawing3.xml"/><Relationship Id="rId12" Type="http://schemas.microsoft.com/office/2007/relationships/diagramDrawing" Target="../diagrams/drawing4.xml"/><Relationship Id="rId17" Type="http://schemas.microsoft.com/office/2007/relationships/diagramDrawing" Target="../diagrams/drawing5.xml"/><Relationship Id="rId2" Type="http://schemas.openxmlformats.org/officeDocument/2006/relationships/notesSlide" Target="../notesSlides/notesSlide7.xml"/><Relationship Id="rId16" Type="http://schemas.openxmlformats.org/officeDocument/2006/relationships/diagramColors" Target="../diagrams/colors5.xml"/><Relationship Id="rId1" Type="http://schemas.openxmlformats.org/officeDocument/2006/relationships/slideLayout" Target="../slideLayouts/slideLayout13.xml"/><Relationship Id="rId6" Type="http://schemas.openxmlformats.org/officeDocument/2006/relationships/diagramColors" Target="../diagrams/colors3.xml"/><Relationship Id="rId11" Type="http://schemas.openxmlformats.org/officeDocument/2006/relationships/diagramColors" Target="../diagrams/colors4.xml"/><Relationship Id="rId5" Type="http://schemas.openxmlformats.org/officeDocument/2006/relationships/diagramQuickStyle" Target="../diagrams/quickStyle3.xml"/><Relationship Id="rId15" Type="http://schemas.openxmlformats.org/officeDocument/2006/relationships/diagramQuickStyle" Target="../diagrams/quickStyle5.xml"/><Relationship Id="rId10" Type="http://schemas.openxmlformats.org/officeDocument/2006/relationships/diagramQuickStyle" Target="../diagrams/quickStyle4.xml"/><Relationship Id="rId4" Type="http://schemas.openxmlformats.org/officeDocument/2006/relationships/diagramLayout" Target="../diagrams/layout3.xml"/><Relationship Id="rId9" Type="http://schemas.openxmlformats.org/officeDocument/2006/relationships/diagramLayout" Target="../diagrams/layout4.xml"/><Relationship Id="rId1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ctrTitle"/>
          </p:nvPr>
        </p:nvSpPr>
        <p:spPr/>
        <p:txBody>
          <a:bodyPr/>
          <a:lstStyle/>
          <a:p>
            <a:r>
              <a:rPr lang="en-US" sz="4000" dirty="0" smtClean="0"/>
              <a:t>LabVIEW FPGA</a:t>
            </a:r>
            <a:endParaRPr lang="en-US" sz="4000" dirty="0"/>
          </a:p>
        </p:txBody>
      </p:sp>
      <p:sp>
        <p:nvSpPr>
          <p:cNvPr id="5" name="Subtitle 4"/>
          <p:cNvSpPr>
            <a:spLocks noGrp="1"/>
          </p:cNvSpPr>
          <p:nvPr>
            <p:ph type="subTitle" idx="1"/>
          </p:nvPr>
        </p:nvSpPr>
        <p:spPr/>
        <p:txBody>
          <a:bodyPr/>
          <a:lstStyle/>
          <a:p>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Configuring Your LabVIEW Environment</a:t>
            </a:r>
            <a:endParaRPr lang="en-US" dirty="0"/>
          </a:p>
        </p:txBody>
      </p:sp>
      <p:sp>
        <p:nvSpPr>
          <p:cNvPr id="3" name="Content Placeholder 2"/>
          <p:cNvSpPr>
            <a:spLocks noGrp="1"/>
          </p:cNvSpPr>
          <p:nvPr>
            <p:ph idx="1"/>
          </p:nvPr>
        </p:nvSpPr>
        <p:spPr/>
        <p:txBody>
          <a:bodyPr/>
          <a:lstStyle/>
          <a:p>
            <a:pPr lvl="1"/>
            <a:r>
              <a:rPr lang="en-US" dirty="0" smtClean="0"/>
              <a:t>Functions Palette</a:t>
            </a:r>
          </a:p>
          <a:p>
            <a:pPr lvl="2"/>
            <a:r>
              <a:rPr lang="en-US" dirty="0" smtClean="0"/>
              <a:t>Tack the Functions palette and select </a:t>
            </a:r>
            <a:r>
              <a:rPr lang="en-US" b="1" dirty="0" smtClean="0"/>
              <a:t>View»Change Visible Categories</a:t>
            </a:r>
            <a:r>
              <a:rPr lang="en-US" dirty="0" smtClean="0"/>
              <a:t> then click </a:t>
            </a:r>
            <a:r>
              <a:rPr lang="en-US" b="1" dirty="0" smtClean="0"/>
              <a:t>Select All</a:t>
            </a:r>
          </a:p>
          <a:p>
            <a:pPr lvl="1"/>
            <a:r>
              <a:rPr lang="en-US" dirty="0" smtClean="0"/>
              <a:t>Controls Palette</a:t>
            </a:r>
          </a:p>
          <a:p>
            <a:pPr lvl="2"/>
            <a:r>
              <a:rPr lang="en-US" dirty="0" smtClean="0"/>
              <a:t>Tack the Controls palette and select </a:t>
            </a:r>
            <a:r>
              <a:rPr lang="en-US" b="1" dirty="0" smtClean="0"/>
              <a:t>View»Change Visible Categories </a:t>
            </a:r>
            <a:r>
              <a:rPr lang="en-US" dirty="0" smtClean="0"/>
              <a:t>then click </a:t>
            </a:r>
            <a:r>
              <a:rPr lang="en-US" b="1" dirty="0" smtClean="0"/>
              <a:t>Select All</a:t>
            </a:r>
            <a:endParaRPr lang="en-US"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p:nvPr>
        </p:nvSpPr>
        <p:spPr/>
        <p:txBody>
          <a:bodyPr/>
          <a:lstStyle/>
          <a:p>
            <a:r>
              <a:rPr lang="en-US" sz="3300" dirty="0" smtClean="0"/>
              <a:t>Lesson 1</a:t>
            </a:r>
            <a:br>
              <a:rPr lang="en-US" sz="3300" dirty="0" smtClean="0"/>
            </a:br>
            <a:r>
              <a:rPr lang="en-US" sz="3300" dirty="0" smtClean="0"/>
              <a:t>Introduction to LabVIEW FPGA</a:t>
            </a:r>
          </a:p>
        </p:txBody>
      </p:sp>
      <p:sp>
        <p:nvSpPr>
          <p:cNvPr id="27650" name="Rectangle 3"/>
          <p:cNvSpPr>
            <a:spLocks noGrp="1" noChangeArrowheads="1"/>
          </p:cNvSpPr>
          <p:nvPr>
            <p:ph idx="1"/>
          </p:nvPr>
        </p:nvSpPr>
        <p:spPr/>
        <p:txBody>
          <a:bodyPr/>
          <a:lstStyle/>
          <a:p>
            <a:pPr marL="610019" indent="-610019">
              <a:lnSpc>
                <a:spcPct val="90000"/>
              </a:lnSpc>
            </a:pPr>
            <a:r>
              <a:rPr lang="en-US" dirty="0" smtClean="0"/>
              <a:t>Introduction to FPGA Technology</a:t>
            </a:r>
          </a:p>
          <a:p>
            <a:pPr marL="610019" indent="-610019">
              <a:lnSpc>
                <a:spcPct val="90000"/>
              </a:lnSpc>
            </a:pPr>
            <a:r>
              <a:rPr lang="en-US" dirty="0" smtClean="0"/>
              <a:t>LabVIEW FPGA System</a:t>
            </a:r>
          </a:p>
          <a:p>
            <a:pPr marL="610019" indent="-610019">
              <a:lnSpc>
                <a:spcPct val="90000"/>
              </a:lnSpc>
            </a:pPr>
            <a:r>
              <a:rPr lang="en-US" dirty="0" smtClean="0"/>
              <a:t>Comparison with a DAQmx System</a:t>
            </a:r>
          </a:p>
          <a:p>
            <a:pPr marL="610019" indent="-610019">
              <a:lnSpc>
                <a:spcPct val="90000"/>
              </a:lnSpc>
            </a:pPr>
            <a:r>
              <a:rPr lang="en-US" dirty="0" smtClean="0"/>
              <a:t>LabVIEW FPGA Applications</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p:txBody>
          <a:bodyPr/>
          <a:lstStyle/>
          <a:p>
            <a:r>
              <a:rPr lang="en-US" dirty="0" smtClean="0"/>
              <a:t>A. Introduction to FPGA Technology</a:t>
            </a:r>
          </a:p>
        </p:txBody>
      </p:sp>
      <p:sp>
        <p:nvSpPr>
          <p:cNvPr id="1028" name="Rectangle 3"/>
          <p:cNvSpPr>
            <a:spLocks noGrp="1" noChangeArrowheads="1"/>
          </p:cNvSpPr>
          <p:nvPr>
            <p:ph idx="1"/>
          </p:nvPr>
        </p:nvSpPr>
        <p:spPr>
          <a:xfrm>
            <a:off x="457200" y="1600201"/>
            <a:ext cx="6400800" cy="4343400"/>
          </a:xfrm>
        </p:spPr>
        <p:txBody>
          <a:bodyPr>
            <a:normAutofit fontScale="92500" lnSpcReduction="10000"/>
          </a:bodyPr>
          <a:lstStyle/>
          <a:p>
            <a:r>
              <a:rPr lang="en-US" sz="2400" dirty="0" smtClean="0"/>
              <a:t>What is an FPGA?</a:t>
            </a:r>
          </a:p>
          <a:p>
            <a:pPr lvl="1"/>
            <a:r>
              <a:rPr lang="en-US" sz="2100" u="sng" dirty="0" smtClean="0"/>
              <a:t>F</a:t>
            </a:r>
            <a:r>
              <a:rPr lang="en-US" sz="2100" dirty="0" smtClean="0"/>
              <a:t>ield </a:t>
            </a:r>
            <a:r>
              <a:rPr lang="en-US" sz="2100" u="sng" dirty="0" smtClean="0"/>
              <a:t>p</a:t>
            </a:r>
            <a:r>
              <a:rPr lang="en-US" sz="2100" dirty="0" smtClean="0"/>
              <a:t>rogrammable </a:t>
            </a:r>
            <a:r>
              <a:rPr lang="en-US" sz="2100" u="sng" dirty="0" smtClean="0"/>
              <a:t>g</a:t>
            </a:r>
            <a:r>
              <a:rPr lang="en-US" sz="2100" dirty="0" smtClean="0"/>
              <a:t>ate </a:t>
            </a:r>
            <a:r>
              <a:rPr lang="en-US" sz="2100" u="sng" dirty="0" smtClean="0"/>
              <a:t>a</a:t>
            </a:r>
            <a:r>
              <a:rPr lang="en-US" sz="2100" dirty="0" smtClean="0"/>
              <a:t>rray (FPGA)</a:t>
            </a:r>
          </a:p>
          <a:p>
            <a:pPr lvl="1"/>
            <a:r>
              <a:rPr lang="en-US" sz="2100" dirty="0" smtClean="0"/>
              <a:t>A silicon chip with unconnected gates and other hardware resources</a:t>
            </a:r>
          </a:p>
          <a:p>
            <a:pPr lvl="1"/>
            <a:r>
              <a:rPr lang="en-US" sz="2100" dirty="0" smtClean="0"/>
              <a:t>Enables user to define and re-define functionality</a:t>
            </a:r>
          </a:p>
          <a:p>
            <a:r>
              <a:rPr lang="en-US" sz="2400" dirty="0" smtClean="0"/>
              <a:t>How does an FPGA work?</a:t>
            </a:r>
          </a:p>
          <a:p>
            <a:pPr lvl="1"/>
            <a:r>
              <a:rPr lang="en-US" sz="2100" dirty="0" smtClean="0"/>
              <a:t>Circuit behavior is defined using software </a:t>
            </a:r>
          </a:p>
          <a:p>
            <a:pPr lvl="1"/>
            <a:r>
              <a:rPr lang="en-US" sz="2100" dirty="0" smtClean="0"/>
              <a:t>Circuit specification (gate connection, etc.) is loaded into the hardware </a:t>
            </a:r>
          </a:p>
          <a:p>
            <a:pPr lvl="1"/>
            <a:r>
              <a:rPr lang="en-US" sz="2100" dirty="0" smtClean="0"/>
              <a:t>No OS is needed for execution of logic </a:t>
            </a:r>
          </a:p>
          <a:p>
            <a:pPr lvl="1">
              <a:buNone/>
            </a:pPr>
            <a:r>
              <a:rPr lang="en-US" sz="2400" dirty="0" smtClean="0"/>
              <a:t>When is an FPGA used?</a:t>
            </a:r>
          </a:p>
          <a:p>
            <a:pPr lvl="1"/>
            <a:r>
              <a:rPr lang="en-US" sz="2100" dirty="0" smtClean="0"/>
              <a:t>Custom hardware, where it doesn’t make sense to pay the high price of developing an ASIC </a:t>
            </a:r>
          </a:p>
          <a:p>
            <a:pPr lvl="1"/>
            <a:r>
              <a:rPr lang="en-US" sz="2100" dirty="0" smtClean="0"/>
              <a:t>Reconfiguration required after deployment</a:t>
            </a:r>
          </a:p>
          <a:p>
            <a:pPr lvl="1"/>
            <a:endParaRPr lang="en-US" sz="2100" dirty="0" smtClean="0"/>
          </a:p>
        </p:txBody>
      </p:sp>
      <p:graphicFrame>
        <p:nvGraphicFramePr>
          <p:cNvPr id="1026" name="Object 7" descr="noloc_missing_art_imagefile"/>
          <p:cNvGraphicFramePr>
            <a:graphicFrameLocks noChangeAspect="1"/>
          </p:cNvGraphicFramePr>
          <p:nvPr/>
        </p:nvGraphicFramePr>
        <p:xfrm>
          <a:off x="7440975" y="1852069"/>
          <a:ext cx="1245825" cy="1196060"/>
        </p:xfrm>
        <a:graphic>
          <a:graphicData uri="http://schemas.openxmlformats.org/presentationml/2006/ole">
            <p:oleObj spid="_x0000_s1026" name="Bitmap Image" r:id="rId4" imgW="1733333" imgH="1762371" progId="PBrush">
              <p:embed/>
            </p:oleObj>
          </a:graphicData>
        </a:graphic>
      </p:graphicFrame>
      <p:pic>
        <p:nvPicPr>
          <p:cNvPr id="1029" name="Picture 9" descr="noloc_missing_art_imagefile"/>
          <p:cNvPicPr>
            <a:picLocks noChangeAspect="1" noChangeArrowheads="1"/>
          </p:cNvPicPr>
          <p:nvPr/>
        </p:nvPicPr>
        <p:blipFill>
          <a:blip r:embed="rId5" cstate="print"/>
          <a:srcRect t="19119" b="13103"/>
          <a:stretch>
            <a:fillRect/>
          </a:stretch>
        </p:blipFill>
        <p:spPr bwMode="auto">
          <a:xfrm>
            <a:off x="6400501" y="3886200"/>
            <a:ext cx="2743499" cy="1394674"/>
          </a:xfrm>
          <a:prstGeom prst="rect">
            <a:avLst/>
          </a:prstGeom>
          <a:noFill/>
          <a:ln w="38100" algn="ctr">
            <a:noFill/>
            <a:miter lim="800000"/>
            <a:headEnd/>
            <a:tailEnd/>
          </a:ln>
        </p:spPr>
      </p:pic>
      <p:pic>
        <p:nvPicPr>
          <p:cNvPr id="1030" name="Picture 10" descr="noloc_missing_art_imagefile">
            <a:hlinkClick r:id="rId6"/>
          </p:cNvPr>
          <p:cNvPicPr>
            <a:picLocks noChangeAspect="1" noChangeArrowheads="1"/>
          </p:cNvPicPr>
          <p:nvPr/>
        </p:nvPicPr>
        <p:blipFill>
          <a:blip r:embed="rId7" cstate="print">
            <a:clrChange>
              <a:clrFrom>
                <a:srgbClr val="F9F9F9"/>
              </a:clrFrom>
              <a:clrTo>
                <a:srgbClr val="F9F9F9">
                  <a:alpha val="0"/>
                </a:srgbClr>
              </a:clrTo>
            </a:clrChange>
          </a:blip>
          <a:srcRect/>
          <a:stretch>
            <a:fillRect/>
          </a:stretch>
        </p:blipFill>
        <p:spPr bwMode="auto">
          <a:xfrm>
            <a:off x="6858298" y="1371600"/>
            <a:ext cx="1427632" cy="1429724"/>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Benefits of FPGA</a:t>
            </a:r>
            <a:endParaRPr lang="en-US" dirty="0"/>
          </a:p>
        </p:txBody>
      </p:sp>
      <p:sp>
        <p:nvSpPr>
          <p:cNvPr id="3" name="Content Placeholder 2"/>
          <p:cNvSpPr>
            <a:spLocks noGrp="1"/>
          </p:cNvSpPr>
          <p:nvPr>
            <p:ph idx="1"/>
          </p:nvPr>
        </p:nvSpPr>
        <p:spPr/>
        <p:txBody>
          <a:bodyPr>
            <a:normAutofit lnSpcReduction="10000"/>
          </a:bodyPr>
          <a:lstStyle/>
          <a:p>
            <a:pPr lvl="1"/>
            <a:r>
              <a:rPr lang="en-US" dirty="0" smtClean="0"/>
              <a:t> Flexibility</a:t>
            </a:r>
          </a:p>
          <a:p>
            <a:pPr lvl="2">
              <a:buFont typeface="Arial" pitchFamily="34" charset="0"/>
              <a:buChar char="•"/>
            </a:pPr>
            <a:r>
              <a:rPr lang="en-US" dirty="0" smtClean="0"/>
              <a:t>Reconfigurable through software</a:t>
            </a:r>
          </a:p>
          <a:p>
            <a:pPr lvl="1"/>
            <a:r>
              <a:rPr lang="en-US" dirty="0" smtClean="0"/>
              <a:t>True parallel processing</a:t>
            </a:r>
          </a:p>
          <a:p>
            <a:pPr lvl="2">
              <a:buFont typeface="Arial" pitchFamily="34" charset="0"/>
              <a:buChar char="•"/>
            </a:pPr>
            <a:r>
              <a:rPr lang="en-US" dirty="0" smtClean="0"/>
              <a:t>Simultaneous parallel circuits  </a:t>
            </a:r>
          </a:p>
          <a:p>
            <a:pPr lvl="2">
              <a:buFont typeface="Arial" pitchFamily="34" charset="0"/>
              <a:buChar char="•"/>
            </a:pPr>
            <a:r>
              <a:rPr lang="en-US" dirty="0" smtClean="0"/>
              <a:t>No CPU time sharing </a:t>
            </a:r>
          </a:p>
          <a:p>
            <a:pPr lvl="1"/>
            <a:r>
              <a:rPr lang="en-US" dirty="0" smtClean="0"/>
              <a:t>High Performance</a:t>
            </a:r>
          </a:p>
          <a:p>
            <a:pPr lvl="1"/>
            <a:r>
              <a:rPr lang="en-US" dirty="0" smtClean="0"/>
              <a:t>Reliability</a:t>
            </a:r>
          </a:p>
          <a:p>
            <a:pPr lvl="1"/>
            <a:r>
              <a:rPr lang="en-US" dirty="0" smtClean="0"/>
              <a:t>Offload processing</a:t>
            </a:r>
          </a:p>
          <a:p>
            <a:pPr lvl="1"/>
            <a:r>
              <a:rPr lang="en-US" dirty="0" smtClean="0"/>
              <a:t>Cost</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5" name="Picture 1" descr="loc_RIO picture.bmp"/>
          <p:cNvPicPr>
            <a:picLocks noChangeAspect="1" noChangeArrowheads="1"/>
          </p:cNvPicPr>
          <p:nvPr/>
        </p:nvPicPr>
        <p:blipFill>
          <a:blip r:embed="rId3" cstate="print"/>
          <a:srcRect/>
          <a:stretch>
            <a:fillRect/>
          </a:stretch>
        </p:blipFill>
        <p:spPr bwMode="auto">
          <a:xfrm>
            <a:off x="2438400" y="1905000"/>
            <a:ext cx="4460875" cy="3390900"/>
          </a:xfrm>
          <a:prstGeom prst="rect">
            <a:avLst/>
          </a:prstGeom>
          <a:noFill/>
        </p:spPr>
      </p:pic>
      <p:sp>
        <p:nvSpPr>
          <p:cNvPr id="14339" name="Rectangle 3"/>
          <p:cNvSpPr>
            <a:spLocks noGrp="1" noChangeArrowheads="1"/>
          </p:cNvSpPr>
          <p:nvPr>
            <p:ph type="title"/>
          </p:nvPr>
        </p:nvSpPr>
        <p:spPr/>
        <p:txBody>
          <a:bodyPr/>
          <a:lstStyle/>
          <a:p>
            <a:pPr eaLnBrk="1" hangingPunct="1"/>
            <a:r>
              <a:rPr lang="en-US" dirty="0" smtClean="0"/>
              <a:t>B. LabVIEW FPGA System</a:t>
            </a:r>
          </a:p>
        </p:txBody>
      </p:sp>
      <p:sp>
        <p:nvSpPr>
          <p:cNvPr id="14340" name="Rectangle 4"/>
          <p:cNvSpPr>
            <a:spLocks noGrp="1" noChangeArrowheads="1"/>
          </p:cNvSpPr>
          <p:nvPr>
            <p:ph type="body" sz="half" idx="4294967295"/>
          </p:nvPr>
        </p:nvSpPr>
        <p:spPr>
          <a:xfrm>
            <a:off x="1066800" y="4953000"/>
            <a:ext cx="6248400" cy="609600"/>
          </a:xfrm>
        </p:spPr>
        <p:txBody>
          <a:bodyPr/>
          <a:lstStyle/>
          <a:p>
            <a:pPr eaLnBrk="1" hangingPunct="1">
              <a:buFontTx/>
              <a:buNone/>
            </a:pPr>
            <a:r>
              <a:rPr lang="en-US" sz="2800" b="1" dirty="0" smtClean="0"/>
              <a:t>Reconfigurable I/O (RIO) Hardware</a:t>
            </a:r>
          </a:p>
        </p:txBody>
      </p:sp>
      <p:sp>
        <p:nvSpPr>
          <p:cNvPr id="14341" name="Rectangle 5"/>
          <p:cNvSpPr>
            <a:spLocks noChangeArrowheads="1"/>
          </p:cNvSpPr>
          <p:nvPr/>
        </p:nvSpPr>
        <p:spPr bwMode="auto">
          <a:xfrm>
            <a:off x="4343400" y="1143000"/>
            <a:ext cx="3886200" cy="1143000"/>
          </a:xfrm>
          <a:prstGeom prst="rect">
            <a:avLst/>
          </a:prstGeom>
          <a:noFill/>
          <a:ln w="9525">
            <a:noFill/>
            <a:miter lim="800000"/>
            <a:headEnd/>
            <a:tailEnd/>
          </a:ln>
        </p:spPr>
        <p:txBody>
          <a:bodyPr/>
          <a:lstStyle/>
          <a:p>
            <a:pPr marL="342900" indent="-342900" algn="l" eaLnBrk="1" hangingPunct="1">
              <a:spcBef>
                <a:spcPct val="20000"/>
              </a:spcBef>
            </a:pPr>
            <a:r>
              <a:rPr lang="en-US" sz="2800" dirty="0">
                <a:solidFill>
                  <a:schemeClr val="tx1"/>
                </a:solidFill>
              </a:rPr>
              <a:t>LabVIEW FPGA </a:t>
            </a:r>
            <a:r>
              <a:rPr lang="en-US" sz="2800" dirty="0" smtClean="0">
                <a:solidFill>
                  <a:schemeClr val="tx1"/>
                </a:solidFill>
              </a:rPr>
              <a:t>Module</a:t>
            </a:r>
          </a:p>
          <a:p>
            <a:pPr marL="342900" indent="-342900" algn="l" eaLnBrk="1" hangingPunct="1">
              <a:spcBef>
                <a:spcPct val="20000"/>
              </a:spcBef>
            </a:pPr>
            <a:r>
              <a:rPr lang="en-US" sz="2800" dirty="0" smtClean="0">
                <a:solidFill>
                  <a:schemeClr val="tx1"/>
                </a:solidFill>
              </a:rPr>
              <a:t>	NI-RIO Driver</a:t>
            </a:r>
            <a:endParaRPr lang="en-US" sz="2800" dirty="0">
              <a:solidFill>
                <a:schemeClr val="tx1"/>
              </a:solidFill>
            </a:endParaRPr>
          </a:p>
        </p:txBody>
      </p:sp>
      <p:sp>
        <p:nvSpPr>
          <p:cNvPr id="14342" name="AutoShape 6"/>
          <p:cNvSpPr>
            <a:spLocks/>
          </p:cNvSpPr>
          <p:nvPr/>
        </p:nvSpPr>
        <p:spPr bwMode="auto">
          <a:xfrm>
            <a:off x="7740650" y="1517650"/>
            <a:ext cx="914400" cy="609600"/>
          </a:xfrm>
          <a:prstGeom prst="callout3">
            <a:avLst>
              <a:gd name="adj1" fmla="val 18750"/>
              <a:gd name="adj2" fmla="val -8333"/>
              <a:gd name="adj3" fmla="val 18750"/>
              <a:gd name="adj4" fmla="val -378819"/>
              <a:gd name="adj5" fmla="val 24741"/>
              <a:gd name="adj6" fmla="val -378819"/>
              <a:gd name="adj7" fmla="val 126042"/>
              <a:gd name="adj8" fmla="val -322222"/>
            </a:avLst>
          </a:prstGeom>
          <a:noFill/>
          <a:ln w="50800">
            <a:solidFill>
              <a:schemeClr val="tx1"/>
            </a:solidFill>
            <a:miter lim="800000"/>
            <a:headEnd/>
            <a:tailEnd type="oval" w="med" len="med"/>
          </a:ln>
        </p:spPr>
        <p:txBody>
          <a:bodyPr anchor="ctr"/>
          <a:lstStyle/>
          <a:p>
            <a:r>
              <a:rPr lang="en-US" sz="3600" dirty="0" smtClean="0">
                <a:solidFill>
                  <a:schemeClr val="tx1"/>
                </a:solidFill>
              </a:rPr>
              <a:t> </a:t>
            </a:r>
            <a:endParaRPr lang="en-US" sz="3600" dirty="0">
              <a:solidFill>
                <a:schemeClr val="tx1"/>
              </a:solidFill>
            </a:endParaRPr>
          </a:p>
        </p:txBody>
      </p:sp>
      <p:sp>
        <p:nvSpPr>
          <p:cNvPr id="14343" name="AutoShape 7"/>
          <p:cNvSpPr>
            <a:spLocks/>
          </p:cNvSpPr>
          <p:nvPr/>
        </p:nvSpPr>
        <p:spPr bwMode="auto">
          <a:xfrm>
            <a:off x="196850" y="5357813"/>
            <a:ext cx="914400" cy="609600"/>
          </a:xfrm>
          <a:prstGeom prst="callout3">
            <a:avLst>
              <a:gd name="adj1" fmla="val 18750"/>
              <a:gd name="adj2" fmla="val 108333"/>
              <a:gd name="adj3" fmla="val 18750"/>
              <a:gd name="adj4" fmla="val 688889"/>
              <a:gd name="adj5" fmla="val 4949"/>
              <a:gd name="adj6" fmla="val 688889"/>
              <a:gd name="adj7" fmla="val -168231"/>
              <a:gd name="adj8" fmla="val 506773"/>
            </a:avLst>
          </a:prstGeom>
          <a:noFill/>
          <a:ln w="50800">
            <a:solidFill>
              <a:schemeClr val="tx1"/>
            </a:solidFill>
            <a:miter lim="800000"/>
            <a:headEnd/>
            <a:tailEnd type="oval" w="med" len="med"/>
          </a:ln>
        </p:spPr>
        <p:txBody>
          <a:bodyPr anchor="ctr"/>
          <a:lstStyle/>
          <a:p>
            <a:endParaRPr lang="en-US" sz="3600" dirty="0">
              <a:solidFill>
                <a:schemeClr val="tx1"/>
              </a:solidFill>
            </a:endParaRPr>
          </a:p>
        </p:txBody>
      </p:sp>
      <p:pic>
        <p:nvPicPr>
          <p:cNvPr id="8" name="Picture 11" descr="noloc_missing_art_imagefile"/>
          <p:cNvPicPr>
            <a:picLocks noChangeAspect="1" noChangeArrowheads="1"/>
          </p:cNvPicPr>
          <p:nvPr/>
        </p:nvPicPr>
        <p:blipFill>
          <a:blip r:embed="rId4" cstate="print"/>
          <a:srcRect/>
          <a:stretch>
            <a:fillRect/>
          </a:stretch>
        </p:blipFill>
        <p:spPr bwMode="auto">
          <a:xfrm>
            <a:off x="7848600" y="990600"/>
            <a:ext cx="946291" cy="95947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pPr eaLnBrk="1" hangingPunct="1"/>
            <a:r>
              <a:rPr lang="en-US" dirty="0" smtClean="0"/>
              <a:t>LabVIEW FPGA Module</a:t>
            </a:r>
          </a:p>
        </p:txBody>
      </p:sp>
      <p:sp>
        <p:nvSpPr>
          <p:cNvPr id="3" name="Content Placeholder 2"/>
          <p:cNvSpPr>
            <a:spLocks noGrp="1"/>
          </p:cNvSpPr>
          <p:nvPr>
            <p:ph idx="1"/>
          </p:nvPr>
        </p:nvSpPr>
        <p:spPr/>
        <p:txBody>
          <a:bodyPr>
            <a:noAutofit/>
          </a:bodyPr>
          <a:lstStyle/>
          <a:p>
            <a:pPr lvl="1" eaLnBrk="1" hangingPunct="1"/>
            <a:r>
              <a:rPr lang="en-US" dirty="0" smtClean="0"/>
              <a:t>Add-on module for LabVIEW</a:t>
            </a:r>
          </a:p>
          <a:p>
            <a:pPr lvl="1"/>
            <a:r>
              <a:rPr lang="en-US" dirty="0" smtClean="0"/>
              <a:t>Develop VIs for FPGA target</a:t>
            </a:r>
          </a:p>
          <a:p>
            <a:pPr lvl="1"/>
            <a:r>
              <a:rPr lang="en-US" dirty="0" smtClean="0"/>
              <a:t>Develop VIs for host PC or Real-Time interaction with FPGA</a:t>
            </a:r>
          </a:p>
        </p:txBody>
      </p:sp>
      <p:pic>
        <p:nvPicPr>
          <p:cNvPr id="6" name="Picture 11" descr="noloc_missing_art_imagefile"/>
          <p:cNvPicPr>
            <a:picLocks noChangeAspect="1" noChangeArrowheads="1"/>
          </p:cNvPicPr>
          <p:nvPr/>
        </p:nvPicPr>
        <p:blipFill>
          <a:blip r:embed="rId3" cstate="print"/>
          <a:srcRect/>
          <a:stretch>
            <a:fillRect/>
          </a:stretch>
        </p:blipFill>
        <p:spPr bwMode="auto">
          <a:xfrm>
            <a:off x="7543800" y="304800"/>
            <a:ext cx="946291" cy="95947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0" name="Picture 6" descr="noloc_missing_art_imagefile"/>
          <p:cNvPicPr>
            <a:picLocks noChangeAspect="1" noChangeArrowheads="1"/>
          </p:cNvPicPr>
          <p:nvPr/>
        </p:nvPicPr>
        <p:blipFill>
          <a:blip r:embed="rId4" cstate="print">
            <a:lum bright="30000"/>
          </a:blip>
          <a:srcRect/>
          <a:stretch>
            <a:fillRect/>
          </a:stretch>
        </p:blipFill>
        <p:spPr bwMode="auto">
          <a:xfrm>
            <a:off x="7010400" y="1563969"/>
            <a:ext cx="1109171" cy="1407831"/>
          </a:xfrm>
          <a:prstGeom prst="rect">
            <a:avLst/>
          </a:prstGeom>
          <a:noFill/>
          <a:ln w="9525">
            <a:noFill/>
            <a:miter lim="800000"/>
            <a:headEnd/>
            <a:tailEnd/>
          </a:ln>
        </p:spPr>
      </p:pic>
      <p:sp>
        <p:nvSpPr>
          <p:cNvPr id="2071" name="Text Box 7"/>
          <p:cNvSpPr txBox="1">
            <a:spLocks noChangeArrowheads="1"/>
          </p:cNvSpPr>
          <p:nvPr/>
        </p:nvSpPr>
        <p:spPr bwMode="auto">
          <a:xfrm>
            <a:off x="6800841" y="2916960"/>
            <a:ext cx="1591557" cy="592019"/>
          </a:xfrm>
          <a:prstGeom prst="rect">
            <a:avLst/>
          </a:prstGeom>
          <a:noFill/>
          <a:ln w="9525">
            <a:noFill/>
            <a:miter lim="800000"/>
            <a:headEnd/>
            <a:tailEnd/>
          </a:ln>
        </p:spPr>
        <p:txBody>
          <a:bodyPr lIns="98253" tIns="49126" rIns="98253" bIns="49126">
            <a:spAutoFit/>
          </a:bodyPr>
          <a:lstStyle/>
          <a:p>
            <a:pPr algn="ctr" defTabSz="914291" eaLnBrk="0" hangingPunct="0"/>
            <a:r>
              <a:rPr lang="en-US" sz="1600" dirty="0">
                <a:solidFill>
                  <a:schemeClr val="tx1"/>
                </a:solidFill>
              </a:rPr>
              <a:t>Compact Vision System</a:t>
            </a:r>
          </a:p>
        </p:txBody>
      </p:sp>
      <p:sp>
        <p:nvSpPr>
          <p:cNvPr id="2052" name="Rectangle 8"/>
          <p:cNvSpPr>
            <a:spLocks noChangeArrowheads="1"/>
          </p:cNvSpPr>
          <p:nvPr/>
        </p:nvSpPr>
        <p:spPr bwMode="auto">
          <a:xfrm>
            <a:off x="138591" y="525742"/>
            <a:ext cx="9144000" cy="5810900"/>
          </a:xfrm>
          <a:prstGeom prst="rect">
            <a:avLst/>
          </a:prstGeom>
          <a:noFill/>
          <a:ln w="12700" cap="rnd">
            <a:noFill/>
            <a:miter lim="800000"/>
            <a:headEnd type="none" w="sm" len="sm"/>
            <a:tailEnd type="none" w="sm" len="sm"/>
          </a:ln>
        </p:spPr>
        <p:txBody>
          <a:bodyPr wrap="none" lIns="85077" tIns="42539" rIns="85077" bIns="42539" anchor="ctr"/>
          <a:lstStyle/>
          <a:p>
            <a:pPr algn="ctr" eaLnBrk="0" hangingPunct="0"/>
            <a:endParaRPr lang="en-US" dirty="0"/>
          </a:p>
        </p:txBody>
      </p:sp>
      <p:pic>
        <p:nvPicPr>
          <p:cNvPr id="2053" name="Picture 11" descr="noloc_missing_art_imagefile"/>
          <p:cNvPicPr>
            <a:picLocks noChangeAspect="1" noChangeArrowheads="1"/>
          </p:cNvPicPr>
          <p:nvPr/>
        </p:nvPicPr>
        <p:blipFill>
          <a:blip r:embed="rId5" cstate="print"/>
          <a:srcRect/>
          <a:stretch>
            <a:fillRect/>
          </a:stretch>
        </p:blipFill>
        <p:spPr bwMode="auto">
          <a:xfrm>
            <a:off x="7588109" y="609600"/>
            <a:ext cx="946291" cy="959478"/>
          </a:xfrm>
          <a:prstGeom prst="rect">
            <a:avLst/>
          </a:prstGeom>
          <a:noFill/>
          <a:ln w="9525">
            <a:noFill/>
            <a:miter lim="800000"/>
            <a:headEnd/>
            <a:tailEnd/>
          </a:ln>
        </p:spPr>
      </p:pic>
      <p:pic>
        <p:nvPicPr>
          <p:cNvPr id="2068" name="Picture 13" descr="noloc_missing_art_imagefile"/>
          <p:cNvPicPr>
            <a:picLocks noChangeAspect="1" noChangeArrowheads="1"/>
          </p:cNvPicPr>
          <p:nvPr/>
        </p:nvPicPr>
        <p:blipFill>
          <a:blip r:embed="rId6" cstate="print">
            <a:lum bright="20000"/>
          </a:blip>
          <a:srcRect/>
          <a:stretch>
            <a:fillRect/>
          </a:stretch>
        </p:blipFill>
        <p:spPr bwMode="auto">
          <a:xfrm>
            <a:off x="4343400" y="1547806"/>
            <a:ext cx="2057401" cy="1370456"/>
          </a:xfrm>
          <a:prstGeom prst="rect">
            <a:avLst/>
          </a:prstGeom>
          <a:noFill/>
          <a:ln w="9525">
            <a:noFill/>
            <a:miter lim="800000"/>
            <a:headEnd/>
            <a:tailEnd/>
          </a:ln>
        </p:spPr>
      </p:pic>
      <p:sp>
        <p:nvSpPr>
          <p:cNvPr id="2069" name="Text Box 14"/>
          <p:cNvSpPr txBox="1">
            <a:spLocks noChangeArrowheads="1"/>
          </p:cNvSpPr>
          <p:nvPr/>
        </p:nvSpPr>
        <p:spPr bwMode="auto">
          <a:xfrm>
            <a:off x="4376947" y="2883904"/>
            <a:ext cx="1947654" cy="591654"/>
          </a:xfrm>
          <a:prstGeom prst="rect">
            <a:avLst/>
          </a:prstGeom>
          <a:noFill/>
          <a:ln w="9525">
            <a:noFill/>
            <a:miter lim="800000"/>
            <a:headEnd/>
            <a:tailEnd/>
          </a:ln>
        </p:spPr>
        <p:txBody>
          <a:bodyPr lIns="98253" tIns="49126" rIns="98253" bIns="49126">
            <a:spAutoFit/>
          </a:bodyPr>
          <a:lstStyle/>
          <a:p>
            <a:pPr algn="ctr" defTabSz="914291" eaLnBrk="0" hangingPunct="0"/>
            <a:r>
              <a:rPr lang="en-US" sz="1600" dirty="0">
                <a:solidFill>
                  <a:schemeClr val="tx1"/>
                </a:solidFill>
              </a:rPr>
              <a:t>PCI R Series </a:t>
            </a:r>
            <a:r>
              <a:rPr lang="en-US" sz="1600" dirty="0" smtClean="0">
                <a:solidFill>
                  <a:schemeClr val="tx1"/>
                </a:solidFill>
              </a:rPr>
              <a:t>Multifunction RIO</a:t>
            </a:r>
            <a:endParaRPr lang="en-US" sz="1600" dirty="0">
              <a:solidFill>
                <a:schemeClr val="tx1"/>
              </a:solidFill>
            </a:endParaRPr>
          </a:p>
        </p:txBody>
      </p:sp>
      <p:graphicFrame>
        <p:nvGraphicFramePr>
          <p:cNvPr id="2050" name="Object 16" descr="noloc_missing_art_imagefile"/>
          <p:cNvGraphicFramePr>
            <a:graphicFrameLocks noChangeAspect="1"/>
          </p:cNvGraphicFramePr>
          <p:nvPr/>
        </p:nvGraphicFramePr>
        <p:xfrm>
          <a:off x="304800" y="1524000"/>
          <a:ext cx="2057400" cy="1266256"/>
        </p:xfrm>
        <a:graphic>
          <a:graphicData uri="http://schemas.openxmlformats.org/presentationml/2006/ole">
            <p:oleObj spid="_x0000_s62466" name="Bitmap Image" r:id="rId7" imgW="5121084" imgH="3215238" progId="PBrush">
              <p:embed/>
            </p:oleObj>
          </a:graphicData>
        </a:graphic>
      </p:graphicFrame>
      <p:sp>
        <p:nvSpPr>
          <p:cNvPr id="2055" name="Text Box 17"/>
          <p:cNvSpPr txBox="1">
            <a:spLocks noChangeArrowheads="1"/>
          </p:cNvSpPr>
          <p:nvPr/>
        </p:nvSpPr>
        <p:spPr bwMode="auto">
          <a:xfrm>
            <a:off x="3742428" y="5635848"/>
            <a:ext cx="1286062" cy="307752"/>
          </a:xfrm>
          <a:prstGeom prst="rect">
            <a:avLst/>
          </a:prstGeom>
          <a:noFill/>
          <a:ln w="9525">
            <a:noFill/>
            <a:miter lim="800000"/>
            <a:headEnd/>
            <a:tailEnd/>
          </a:ln>
        </p:spPr>
        <p:txBody>
          <a:bodyPr lIns="91417" tIns="45708" rIns="91417" bIns="45708">
            <a:spAutoFit/>
          </a:bodyPr>
          <a:lstStyle/>
          <a:p>
            <a:pPr algn="ctr" defTabSz="914368" eaLnBrk="0" hangingPunct="0"/>
            <a:r>
              <a:rPr lang="en-US" sz="1400" dirty="0" smtClean="0">
                <a:solidFill>
                  <a:schemeClr val="tx1"/>
                </a:solidFill>
              </a:rPr>
              <a:t>FlexRIO</a:t>
            </a:r>
            <a:endParaRPr lang="en-US" sz="1400" dirty="0">
              <a:solidFill>
                <a:schemeClr val="tx1"/>
              </a:solidFill>
            </a:endParaRPr>
          </a:p>
        </p:txBody>
      </p:sp>
      <p:pic>
        <p:nvPicPr>
          <p:cNvPr id="2066" name="Picture 19" descr="noloc_missing_art_imagefile"/>
          <p:cNvPicPr>
            <a:picLocks noChangeAspect="1" noChangeArrowheads="1"/>
          </p:cNvPicPr>
          <p:nvPr/>
        </p:nvPicPr>
        <p:blipFill>
          <a:blip r:embed="rId8" cstate="print">
            <a:lum bright="20000"/>
          </a:blip>
          <a:srcRect/>
          <a:stretch>
            <a:fillRect/>
          </a:stretch>
        </p:blipFill>
        <p:spPr bwMode="auto">
          <a:xfrm>
            <a:off x="2489656" y="1588494"/>
            <a:ext cx="1512522" cy="1288462"/>
          </a:xfrm>
          <a:prstGeom prst="rect">
            <a:avLst/>
          </a:prstGeom>
          <a:noFill/>
          <a:ln w="9525">
            <a:noFill/>
            <a:miter lim="800000"/>
            <a:headEnd/>
            <a:tailEnd/>
          </a:ln>
        </p:spPr>
      </p:pic>
      <p:sp>
        <p:nvSpPr>
          <p:cNvPr id="2067" name="Text Box 20"/>
          <p:cNvSpPr txBox="1">
            <a:spLocks noChangeArrowheads="1"/>
          </p:cNvSpPr>
          <p:nvPr/>
        </p:nvSpPr>
        <p:spPr bwMode="auto">
          <a:xfrm>
            <a:off x="2057400" y="2883904"/>
            <a:ext cx="2236327" cy="591654"/>
          </a:xfrm>
          <a:prstGeom prst="rect">
            <a:avLst/>
          </a:prstGeom>
          <a:noFill/>
          <a:ln w="9525">
            <a:noFill/>
            <a:miter lim="800000"/>
            <a:headEnd/>
            <a:tailEnd/>
          </a:ln>
        </p:spPr>
        <p:txBody>
          <a:bodyPr wrap="square" lIns="98253" tIns="49126" rIns="98253" bIns="49126">
            <a:spAutoFit/>
          </a:bodyPr>
          <a:lstStyle/>
          <a:p>
            <a:pPr algn="ctr" defTabSz="914368" eaLnBrk="0" hangingPunct="0"/>
            <a:r>
              <a:rPr lang="en-US" sz="1600" dirty="0">
                <a:solidFill>
                  <a:schemeClr val="tx1"/>
                </a:solidFill>
              </a:rPr>
              <a:t>PXI R Series </a:t>
            </a:r>
            <a:r>
              <a:rPr lang="en-US" sz="1600" dirty="0" smtClean="0">
                <a:solidFill>
                  <a:schemeClr val="tx1"/>
                </a:solidFill>
              </a:rPr>
              <a:t>Multifunction RIO</a:t>
            </a:r>
            <a:endParaRPr lang="en-US" sz="1600" dirty="0">
              <a:solidFill>
                <a:schemeClr val="tx1"/>
              </a:solidFill>
            </a:endParaRPr>
          </a:p>
        </p:txBody>
      </p:sp>
      <p:sp>
        <p:nvSpPr>
          <p:cNvPr id="2065" name="TextBox 23"/>
          <p:cNvSpPr txBox="1">
            <a:spLocks noChangeArrowheads="1"/>
          </p:cNvSpPr>
          <p:nvPr/>
        </p:nvSpPr>
        <p:spPr bwMode="auto">
          <a:xfrm>
            <a:off x="457200" y="2883904"/>
            <a:ext cx="1216618" cy="311439"/>
          </a:xfrm>
          <a:prstGeom prst="rect">
            <a:avLst/>
          </a:prstGeom>
          <a:noFill/>
          <a:ln w="9525">
            <a:noFill/>
            <a:miter lim="800000"/>
            <a:headEnd/>
            <a:tailEnd/>
          </a:ln>
        </p:spPr>
        <p:txBody>
          <a:bodyPr lIns="85077" tIns="42539" rIns="85077" bIns="42539">
            <a:spAutoFit/>
          </a:bodyPr>
          <a:lstStyle/>
          <a:p>
            <a:pPr algn="ctr" eaLnBrk="0" hangingPunct="0"/>
            <a:r>
              <a:rPr lang="en-US" sz="1600" dirty="0" smtClean="0">
                <a:solidFill>
                  <a:schemeClr val="tx1"/>
                </a:solidFill>
              </a:rPr>
              <a:t>CompactRIO</a:t>
            </a:r>
            <a:endParaRPr lang="en-US" sz="1600" dirty="0">
              <a:solidFill>
                <a:schemeClr val="tx1"/>
              </a:solidFill>
            </a:endParaRPr>
          </a:p>
        </p:txBody>
      </p:sp>
      <p:sp>
        <p:nvSpPr>
          <p:cNvPr id="2058" name="Title 19"/>
          <p:cNvSpPr>
            <a:spLocks noGrp="1"/>
          </p:cNvSpPr>
          <p:nvPr>
            <p:ph type="title"/>
          </p:nvPr>
        </p:nvSpPr>
        <p:spPr/>
        <p:txBody>
          <a:bodyPr/>
          <a:lstStyle/>
          <a:p>
            <a:r>
              <a:rPr lang="en-US" dirty="0" smtClean="0"/>
              <a:t>LabVIEW FPGA Targets</a:t>
            </a:r>
          </a:p>
        </p:txBody>
      </p:sp>
      <p:pic>
        <p:nvPicPr>
          <p:cNvPr id="22" name="Picture 4" descr="noloc_missing_art_imagefile"/>
          <p:cNvPicPr>
            <a:picLocks noChangeAspect="1" noChangeArrowheads="1"/>
          </p:cNvPicPr>
          <p:nvPr/>
        </p:nvPicPr>
        <p:blipFill>
          <a:blip r:embed="rId9" cstate="print">
            <a:clrChange>
              <a:clrFrom>
                <a:srgbClr val="FFFFFF"/>
              </a:clrFrom>
              <a:clrTo>
                <a:srgbClr val="FFFFFF">
                  <a:alpha val="0"/>
                </a:srgbClr>
              </a:clrTo>
            </a:clrChange>
          </a:blip>
          <a:srcRect l="18767" t="18445" r="18549" b="14000"/>
          <a:stretch>
            <a:fillRect/>
          </a:stretch>
        </p:blipFill>
        <p:spPr bwMode="auto">
          <a:xfrm>
            <a:off x="3666229" y="4090488"/>
            <a:ext cx="1371600" cy="1451579"/>
          </a:xfrm>
          <a:prstGeom prst="rect">
            <a:avLst/>
          </a:prstGeom>
          <a:noFill/>
          <a:ln w="9525">
            <a:noFill/>
            <a:miter lim="800000"/>
            <a:headEnd/>
            <a:tailEnd/>
          </a:ln>
        </p:spPr>
      </p:pic>
      <p:pic>
        <p:nvPicPr>
          <p:cNvPr id="23" name="Picture 3" descr="noloc_missing_art_imagefile"/>
          <p:cNvPicPr>
            <a:picLocks noChangeAspect="1" noChangeArrowheads="1"/>
          </p:cNvPicPr>
          <p:nvPr/>
        </p:nvPicPr>
        <p:blipFill>
          <a:blip r:embed="rId10" cstate="print"/>
          <a:srcRect/>
          <a:stretch>
            <a:fillRect/>
          </a:stretch>
        </p:blipFill>
        <p:spPr bwMode="auto">
          <a:xfrm>
            <a:off x="5783879" y="4090488"/>
            <a:ext cx="2598121" cy="1603979"/>
          </a:xfrm>
          <a:prstGeom prst="rect">
            <a:avLst/>
          </a:prstGeom>
          <a:noFill/>
        </p:spPr>
      </p:pic>
      <p:sp>
        <p:nvSpPr>
          <p:cNvPr id="25" name="Text Box 17"/>
          <p:cNvSpPr txBox="1">
            <a:spLocks noChangeArrowheads="1"/>
          </p:cNvSpPr>
          <p:nvPr/>
        </p:nvSpPr>
        <p:spPr bwMode="auto">
          <a:xfrm>
            <a:off x="6190166" y="5635848"/>
            <a:ext cx="1895662" cy="307752"/>
          </a:xfrm>
          <a:prstGeom prst="rect">
            <a:avLst/>
          </a:prstGeom>
          <a:noFill/>
          <a:ln w="9525">
            <a:noFill/>
            <a:miter lim="800000"/>
            <a:headEnd/>
            <a:tailEnd/>
          </a:ln>
        </p:spPr>
        <p:txBody>
          <a:bodyPr wrap="square" lIns="91417" tIns="45708" rIns="91417" bIns="45708">
            <a:spAutoFit/>
          </a:bodyPr>
          <a:lstStyle/>
          <a:p>
            <a:pPr algn="ctr" defTabSz="914368" eaLnBrk="0" hangingPunct="0"/>
            <a:r>
              <a:rPr lang="en-US" sz="1400" dirty="0" smtClean="0">
                <a:solidFill>
                  <a:schemeClr val="tx1"/>
                </a:solidFill>
              </a:rPr>
              <a:t>RIO Instruments</a:t>
            </a:r>
            <a:endParaRPr lang="en-US" sz="1400" dirty="0">
              <a:solidFill>
                <a:schemeClr val="tx1"/>
              </a:solidFill>
            </a:endParaRPr>
          </a:p>
        </p:txBody>
      </p:sp>
      <p:pic>
        <p:nvPicPr>
          <p:cNvPr id="3" name="Picture 5" descr="noloc_missing_art_imagefile"/>
          <p:cNvPicPr>
            <a:picLocks noChangeAspect="1" noChangeArrowheads="1"/>
          </p:cNvPicPr>
          <p:nvPr/>
        </p:nvPicPr>
        <p:blipFill>
          <a:blip r:embed="rId11" cstate="print"/>
          <a:srcRect/>
          <a:stretch>
            <a:fillRect/>
          </a:stretch>
        </p:blipFill>
        <p:spPr bwMode="auto">
          <a:xfrm>
            <a:off x="685799" y="4038600"/>
            <a:ext cx="2087671" cy="1524000"/>
          </a:xfrm>
          <a:prstGeom prst="rect">
            <a:avLst/>
          </a:prstGeom>
          <a:noFill/>
          <a:ln w="9525">
            <a:noFill/>
            <a:miter lim="800000"/>
            <a:headEnd/>
            <a:tailEnd/>
          </a:ln>
        </p:spPr>
      </p:pic>
      <p:sp>
        <p:nvSpPr>
          <p:cNvPr id="24" name="Text Box 17"/>
          <p:cNvSpPr txBox="1">
            <a:spLocks noChangeArrowheads="1"/>
          </p:cNvSpPr>
          <p:nvPr/>
        </p:nvSpPr>
        <p:spPr bwMode="auto">
          <a:xfrm>
            <a:off x="1219200" y="5638800"/>
            <a:ext cx="1286062" cy="523196"/>
          </a:xfrm>
          <a:prstGeom prst="rect">
            <a:avLst/>
          </a:prstGeom>
          <a:noFill/>
          <a:ln w="9525">
            <a:noFill/>
            <a:miter lim="800000"/>
            <a:headEnd/>
            <a:tailEnd/>
          </a:ln>
        </p:spPr>
        <p:txBody>
          <a:bodyPr lIns="91417" tIns="45708" rIns="91417" bIns="45708">
            <a:spAutoFit/>
          </a:bodyPr>
          <a:lstStyle/>
          <a:p>
            <a:pPr algn="ctr" defTabSz="914368" eaLnBrk="0" hangingPunct="0"/>
            <a:r>
              <a:rPr lang="en-US" sz="1400" dirty="0" smtClean="0">
                <a:solidFill>
                  <a:schemeClr val="tx1"/>
                </a:solidFill>
              </a:rPr>
              <a:t>Single-Board RIO</a:t>
            </a:r>
            <a:endParaRPr lang="en-US" sz="1400" dirty="0">
              <a:solidFill>
                <a:schemeClr val="tx1"/>
              </a:solidFill>
            </a:endParaRPr>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pPr eaLnBrk="1" hangingPunct="1"/>
            <a:r>
              <a:rPr lang="en-US" dirty="0" smtClean="0"/>
              <a:t>LabVIEW FPGA: How does it work?</a:t>
            </a:r>
          </a:p>
        </p:txBody>
      </p:sp>
      <p:graphicFrame>
        <p:nvGraphicFramePr>
          <p:cNvPr id="4" name="Content Placeholder 3"/>
          <p:cNvGraphicFramePr>
            <a:graphicFrameLocks noGrp="1"/>
          </p:cNvGraphicFramePr>
          <p:nvPr>
            <p:ph idx="1"/>
          </p:nvPr>
        </p:nvGraphicFramePr>
        <p:xfrm>
          <a:off x="381000" y="1447801"/>
          <a:ext cx="7772400" cy="381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47" descr="noloc_missing_art_imagefile"/>
          <p:cNvPicPr>
            <a:picLocks noChangeAspect="1" noChangeArrowheads="1"/>
          </p:cNvPicPr>
          <p:nvPr/>
        </p:nvPicPr>
        <p:blipFill>
          <a:blip r:embed="rId8" cstate="print">
            <a:clrChange>
              <a:clrFrom>
                <a:srgbClr val="FFFFFF"/>
              </a:clrFrom>
              <a:clrTo>
                <a:srgbClr val="FFFFFF">
                  <a:alpha val="0"/>
                </a:srgbClr>
              </a:clrTo>
            </a:clrChange>
          </a:blip>
          <a:srcRect/>
          <a:stretch>
            <a:fillRect/>
          </a:stretch>
        </p:blipFill>
        <p:spPr bwMode="auto">
          <a:xfrm>
            <a:off x="1066800" y="3352801"/>
            <a:ext cx="494441" cy="457200"/>
          </a:xfrm>
          <a:prstGeom prst="rect">
            <a:avLst/>
          </a:prstGeom>
          <a:noFill/>
          <a:ln w="9525">
            <a:noFill/>
            <a:miter lim="800000"/>
            <a:headEnd/>
            <a:tailEnd/>
          </a:ln>
        </p:spPr>
      </p:pic>
      <p:grpSp>
        <p:nvGrpSpPr>
          <p:cNvPr id="15" name="Group 14"/>
          <p:cNvGrpSpPr/>
          <p:nvPr/>
        </p:nvGrpSpPr>
        <p:grpSpPr>
          <a:xfrm>
            <a:off x="914400" y="5257800"/>
            <a:ext cx="2590800" cy="1260389"/>
            <a:chOff x="5410200" y="4724400"/>
            <a:chExt cx="2819400" cy="1371600"/>
          </a:xfrm>
        </p:grpSpPr>
        <p:sp>
          <p:nvSpPr>
            <p:cNvPr id="10" name="Text Box 8"/>
            <p:cNvSpPr txBox="1">
              <a:spLocks noChangeArrowheads="1"/>
            </p:cNvSpPr>
            <p:nvPr/>
          </p:nvSpPr>
          <p:spPr bwMode="auto">
            <a:xfrm>
              <a:off x="6196013" y="4876800"/>
              <a:ext cx="1832553" cy="415498"/>
            </a:xfrm>
            <a:prstGeom prst="rect">
              <a:avLst/>
            </a:prstGeom>
            <a:noFill/>
            <a:ln w="9525">
              <a:noFill/>
              <a:miter lim="800000"/>
              <a:headEnd/>
              <a:tailEnd/>
            </a:ln>
            <a:effectLst/>
          </p:spPr>
          <p:txBody>
            <a:bodyPr wrap="none">
              <a:spAutoFit/>
            </a:bodyPr>
            <a:lstStyle/>
            <a:p>
              <a:r>
                <a:rPr lang="en-US" b="1" dirty="0">
                  <a:solidFill>
                    <a:schemeClr val="tx1"/>
                  </a:solidFill>
                </a:rPr>
                <a:t>User </a:t>
              </a:r>
              <a:r>
                <a:rPr lang="en-US" b="1" dirty="0" smtClean="0">
                  <a:solidFill>
                    <a:schemeClr val="tx1"/>
                  </a:solidFill>
                </a:rPr>
                <a:t>Generated</a:t>
              </a:r>
              <a:endParaRPr lang="en-US" b="1" dirty="0">
                <a:solidFill>
                  <a:schemeClr val="tx1"/>
                </a:solidFill>
              </a:endParaRPr>
            </a:p>
          </p:txBody>
        </p:sp>
        <p:sp>
          <p:nvSpPr>
            <p:cNvPr id="11" name="Text Box 9"/>
            <p:cNvSpPr txBox="1">
              <a:spLocks noChangeArrowheads="1"/>
            </p:cNvSpPr>
            <p:nvPr/>
          </p:nvSpPr>
          <p:spPr bwMode="auto">
            <a:xfrm>
              <a:off x="6197600" y="5486400"/>
              <a:ext cx="1842171" cy="415498"/>
            </a:xfrm>
            <a:prstGeom prst="rect">
              <a:avLst/>
            </a:prstGeom>
            <a:noFill/>
            <a:ln w="9525">
              <a:noFill/>
              <a:miter lim="800000"/>
              <a:headEnd/>
              <a:tailEnd/>
            </a:ln>
            <a:effectLst/>
          </p:spPr>
          <p:txBody>
            <a:bodyPr wrap="none">
              <a:spAutoFit/>
            </a:bodyPr>
            <a:lstStyle/>
            <a:p>
              <a:r>
                <a:rPr lang="en-US" b="1" dirty="0" smtClean="0">
                  <a:solidFill>
                    <a:schemeClr val="tx1"/>
                  </a:solidFill>
                </a:rPr>
                <a:t>Auto Generated</a:t>
              </a:r>
              <a:endParaRPr lang="en-US" b="1" dirty="0">
                <a:solidFill>
                  <a:schemeClr val="tx1"/>
                </a:solidFill>
              </a:endParaRPr>
            </a:p>
          </p:txBody>
        </p:sp>
        <p:sp>
          <p:nvSpPr>
            <p:cNvPr id="12" name="Rectangle 10"/>
            <p:cNvSpPr>
              <a:spLocks noChangeArrowheads="1"/>
            </p:cNvSpPr>
            <p:nvPr/>
          </p:nvSpPr>
          <p:spPr bwMode="auto">
            <a:xfrm>
              <a:off x="5638800" y="4876800"/>
              <a:ext cx="457200" cy="457200"/>
            </a:xfrm>
            <a:prstGeom prst="roundRect">
              <a:avLst/>
            </a:prstGeom>
            <a:solidFill>
              <a:schemeClr val="hlink"/>
            </a:solidFill>
            <a:ln w="9525">
              <a:solidFill>
                <a:schemeClr val="hlink"/>
              </a:solidFill>
              <a:miter lim="800000"/>
              <a:headEnd/>
              <a:tailEnd/>
            </a:ln>
            <a:effectLst/>
          </p:spPr>
          <p:txBody>
            <a:bodyPr wrap="none" anchor="ctr"/>
            <a:lstStyle/>
            <a:p>
              <a:endParaRPr lang="en-US" dirty="0"/>
            </a:p>
          </p:txBody>
        </p:sp>
        <p:sp>
          <p:nvSpPr>
            <p:cNvPr id="13" name="Rectangle 11"/>
            <p:cNvSpPr>
              <a:spLocks noChangeArrowheads="1"/>
            </p:cNvSpPr>
            <p:nvPr/>
          </p:nvSpPr>
          <p:spPr bwMode="auto">
            <a:xfrm>
              <a:off x="5638800" y="5486400"/>
              <a:ext cx="457200" cy="457200"/>
            </a:xfrm>
            <a:prstGeom prst="roundRect">
              <a:avLst/>
            </a:prstGeom>
            <a:solidFill>
              <a:schemeClr val="accent1">
                <a:lumMod val="20000"/>
                <a:lumOff val="80000"/>
              </a:schemeClr>
            </a:solidFill>
            <a:ln w="9525">
              <a:solidFill>
                <a:srgbClr val="006699"/>
              </a:solidFill>
              <a:miter lim="800000"/>
              <a:headEnd/>
              <a:tailEnd/>
            </a:ln>
            <a:effectLst/>
          </p:spPr>
          <p:txBody>
            <a:bodyPr wrap="none" anchor="ctr"/>
            <a:lstStyle/>
            <a:p>
              <a:endParaRPr lang="en-US" dirty="0"/>
            </a:p>
          </p:txBody>
        </p:sp>
        <p:sp>
          <p:nvSpPr>
            <p:cNvPr id="14" name="Rectangle 12"/>
            <p:cNvSpPr>
              <a:spLocks noChangeArrowheads="1"/>
            </p:cNvSpPr>
            <p:nvPr/>
          </p:nvSpPr>
          <p:spPr bwMode="auto">
            <a:xfrm>
              <a:off x="5410200" y="4724400"/>
              <a:ext cx="2819400" cy="1371600"/>
            </a:xfrm>
            <a:prstGeom prst="rect">
              <a:avLst/>
            </a:prstGeom>
            <a:noFill/>
            <a:ln w="38100">
              <a:solidFill>
                <a:schemeClr val="tx1"/>
              </a:solidFill>
              <a:miter lim="800000"/>
              <a:headEnd/>
              <a:tailEnd/>
            </a:ln>
            <a:effectLst/>
          </p:spPr>
          <p:txBody>
            <a:bodyPr wrap="none" anchor="ctr"/>
            <a:lstStyle/>
            <a:p>
              <a:endParaRPr lang="en-US" dirty="0"/>
            </a:p>
          </p:txBody>
        </p:sp>
      </p:grpSp>
      <p:pic>
        <p:nvPicPr>
          <p:cNvPr id="63490" name="Picture 2" descr="noloc_missing_art_imagefile"/>
          <p:cNvPicPr>
            <a:picLocks noChangeAspect="1" noChangeArrowheads="1"/>
          </p:cNvPicPr>
          <p:nvPr/>
        </p:nvPicPr>
        <p:blipFill>
          <a:blip r:embed="rId9" cstate="print"/>
          <a:srcRect/>
          <a:stretch>
            <a:fillRect/>
          </a:stretch>
        </p:blipFill>
        <p:spPr bwMode="auto">
          <a:xfrm>
            <a:off x="6324599" y="2286000"/>
            <a:ext cx="1958411" cy="1905000"/>
          </a:xfrm>
          <a:prstGeom prst="rect">
            <a:avLst/>
          </a:prstGeom>
          <a:noFill/>
          <a:ln w="9525">
            <a:noFill/>
            <a:miter lim="800000"/>
            <a:headEnd/>
            <a:tailEnd/>
          </a:ln>
        </p:spPr>
      </p:pic>
      <p:sp>
        <p:nvSpPr>
          <p:cNvPr id="16" name="TextBox 15"/>
          <p:cNvSpPr txBox="1"/>
          <p:nvPr/>
        </p:nvSpPr>
        <p:spPr>
          <a:xfrm>
            <a:off x="6934200" y="2826603"/>
            <a:ext cx="685800" cy="830997"/>
          </a:xfrm>
          <a:prstGeom prst="rect">
            <a:avLst/>
          </a:prstGeom>
          <a:noFill/>
        </p:spPr>
        <p:txBody>
          <a:bodyPr wrap="square" rtlCol="0">
            <a:spAutoFit/>
          </a:bodyPr>
          <a:lstStyle/>
          <a:p>
            <a:pPr algn="ctr"/>
            <a:r>
              <a:rPr lang="en-US" sz="1600" dirty="0" smtClean="0">
                <a:solidFill>
                  <a:schemeClr val="tx1"/>
                </a:solidFill>
              </a:rPr>
              <a:t>Xilinx FPGA Chip</a:t>
            </a:r>
            <a:endParaRPr lang="en-US" sz="1600" dirty="0">
              <a:solidFill>
                <a:schemeClr val="tx1"/>
              </a:solidFill>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Benefits of LabVIEW FPGA System</a:t>
            </a:r>
            <a:endParaRPr lang="en-US" dirty="0"/>
          </a:p>
        </p:txBody>
      </p:sp>
      <p:sp>
        <p:nvSpPr>
          <p:cNvPr id="3" name="Content Placeholder 2"/>
          <p:cNvSpPr>
            <a:spLocks noGrp="1"/>
          </p:cNvSpPr>
          <p:nvPr>
            <p:ph idx="1"/>
          </p:nvPr>
        </p:nvSpPr>
        <p:spPr/>
        <p:txBody>
          <a:bodyPr/>
          <a:lstStyle/>
          <a:p>
            <a:pPr lvl="1"/>
            <a:r>
              <a:rPr lang="en-US" dirty="0" smtClean="0"/>
              <a:t>FPGA technology</a:t>
            </a:r>
          </a:p>
          <a:p>
            <a:pPr lvl="1"/>
            <a:r>
              <a:rPr lang="en-US" dirty="0" smtClean="0"/>
              <a:t>Create custom hardware using LabVIEW</a:t>
            </a:r>
          </a:p>
          <a:p>
            <a:pPr lvl="2">
              <a:buFont typeface="Arial" pitchFamily="34" charset="0"/>
              <a:buChar char="•"/>
            </a:pPr>
            <a:r>
              <a:rPr lang="en-US" dirty="0" smtClean="0"/>
              <a:t>No Verilog/VHDL coding or board design</a:t>
            </a:r>
          </a:p>
          <a:p>
            <a:pPr lvl="1">
              <a:buFont typeface="Arial" pitchFamily="34" charset="0"/>
              <a:buChar char="•"/>
            </a:pPr>
            <a:r>
              <a:rPr lang="en-US" dirty="0" smtClean="0"/>
              <a:t>Direct access to hardware terminals</a:t>
            </a:r>
          </a:p>
          <a:p>
            <a:pPr lvl="1"/>
            <a:r>
              <a:rPr lang="en-US" dirty="0" smtClean="0"/>
              <a:t>Extensive library of built-in functions</a:t>
            </a:r>
          </a:p>
          <a:p>
            <a:pPr lvl="1">
              <a:buFont typeface="Arial" pitchFamily="34" charset="0"/>
              <a:buChar char="•"/>
            </a:pPr>
            <a:r>
              <a:rPr lang="en-US" dirty="0" smtClean="0"/>
              <a:t>Integration with 3</a:t>
            </a:r>
            <a:r>
              <a:rPr lang="en-US" baseline="30000" dirty="0" smtClean="0"/>
              <a:t>rd</a:t>
            </a:r>
            <a:r>
              <a:rPr lang="en-US" dirty="0" smtClean="0"/>
              <a:t> party IP</a:t>
            </a:r>
          </a:p>
          <a:p>
            <a:pPr lvl="1"/>
            <a:r>
              <a:rPr lang="en-US" dirty="0" smtClean="0"/>
              <a:t>Tools to communicate, monitor and control the FPGA from Windows PC or Real-Time controller</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sz="3600" dirty="0" smtClean="0"/>
              <a:t>C. Comparison with NI-DAQmx System</a:t>
            </a:r>
          </a:p>
        </p:txBody>
      </p:sp>
      <p:sp>
        <p:nvSpPr>
          <p:cNvPr id="15364" name="Rectangle 4"/>
          <p:cNvSpPr>
            <a:spLocks noChangeArrowheads="1"/>
          </p:cNvSpPr>
          <p:nvPr/>
        </p:nvSpPr>
        <p:spPr bwMode="auto">
          <a:xfrm>
            <a:off x="838200" y="2286000"/>
            <a:ext cx="2590800" cy="2819400"/>
          </a:xfrm>
          <a:prstGeom prst="rect">
            <a:avLst/>
          </a:prstGeom>
          <a:solidFill>
            <a:schemeClr val="hlink"/>
          </a:solidFill>
          <a:ln w="9525" algn="ctr">
            <a:solidFill>
              <a:schemeClr val="tx1"/>
            </a:solidFill>
            <a:miter lim="800000"/>
            <a:headEnd type="none" w="sm" len="sm"/>
            <a:tailEnd type="none" w="sm" len="sm"/>
          </a:ln>
        </p:spPr>
        <p:txBody>
          <a:bodyPr wrap="none" anchor="ctr"/>
          <a:lstStyle/>
          <a:p>
            <a:r>
              <a:rPr lang="en-US" dirty="0"/>
              <a:t>LabVIEW</a:t>
            </a:r>
          </a:p>
        </p:txBody>
      </p:sp>
      <p:sp>
        <p:nvSpPr>
          <p:cNvPr id="15365" name="Rectangle 5"/>
          <p:cNvSpPr>
            <a:spLocks noChangeArrowheads="1"/>
          </p:cNvSpPr>
          <p:nvPr/>
        </p:nvSpPr>
        <p:spPr bwMode="auto">
          <a:xfrm>
            <a:off x="3429000" y="2286000"/>
            <a:ext cx="1371600" cy="2819400"/>
          </a:xfrm>
          <a:prstGeom prst="rect">
            <a:avLst/>
          </a:prstGeom>
          <a:solidFill>
            <a:schemeClr val="accent1">
              <a:lumMod val="20000"/>
              <a:lumOff val="80000"/>
            </a:schemeClr>
          </a:solidFill>
          <a:ln w="9525" algn="ctr">
            <a:solidFill>
              <a:schemeClr val="tx1"/>
            </a:solidFill>
            <a:miter lim="800000"/>
            <a:headEnd type="none" w="sm" len="sm"/>
            <a:tailEnd type="none" w="sm" len="sm"/>
          </a:ln>
        </p:spPr>
        <p:txBody>
          <a:bodyPr wrap="none" anchor="ctr"/>
          <a:lstStyle/>
          <a:p>
            <a:pPr algn="ctr"/>
            <a:r>
              <a:rPr lang="en-US" dirty="0" smtClean="0">
                <a:solidFill>
                  <a:schemeClr val="tx1"/>
                </a:solidFill>
              </a:rPr>
              <a:t>NI-DAQmx</a:t>
            </a:r>
          </a:p>
          <a:p>
            <a:pPr algn="ctr"/>
            <a:r>
              <a:rPr lang="en-US" dirty="0" smtClean="0">
                <a:solidFill>
                  <a:schemeClr val="tx1"/>
                </a:solidFill>
              </a:rPr>
              <a:t>Driver</a:t>
            </a:r>
            <a:endParaRPr lang="en-US" dirty="0">
              <a:solidFill>
                <a:schemeClr val="tx1"/>
              </a:solidFill>
            </a:endParaRPr>
          </a:p>
        </p:txBody>
      </p:sp>
      <p:sp>
        <p:nvSpPr>
          <p:cNvPr id="15366" name="Rectangle 6"/>
          <p:cNvSpPr>
            <a:spLocks noChangeArrowheads="1"/>
          </p:cNvSpPr>
          <p:nvPr/>
        </p:nvSpPr>
        <p:spPr bwMode="auto">
          <a:xfrm>
            <a:off x="5257800" y="2688771"/>
            <a:ext cx="3124200" cy="1933303"/>
          </a:xfrm>
          <a:prstGeom prst="rect">
            <a:avLst/>
          </a:prstGeom>
          <a:solidFill>
            <a:schemeClr val="accent1">
              <a:lumMod val="20000"/>
              <a:lumOff val="80000"/>
            </a:schemeClr>
          </a:solidFill>
          <a:ln w="9525" algn="ctr">
            <a:solidFill>
              <a:schemeClr val="tx1"/>
            </a:solidFill>
            <a:miter lim="800000"/>
            <a:headEnd type="none" w="sm" len="sm"/>
            <a:tailEnd type="none" w="sm" len="sm"/>
          </a:ln>
        </p:spPr>
        <p:txBody>
          <a:bodyPr wrap="none" anchor="ctr"/>
          <a:lstStyle/>
          <a:p>
            <a:pPr lvl="0" algn="ctr"/>
            <a:r>
              <a:rPr lang="en-US" sz="2400" dirty="0" smtClean="0">
                <a:solidFill>
                  <a:schemeClr val="tx1"/>
                </a:solidFill>
              </a:rPr>
              <a:t>M Series Device</a:t>
            </a:r>
            <a:endParaRPr lang="en-US" sz="2400" dirty="0">
              <a:solidFill>
                <a:schemeClr val="tx1"/>
              </a:solidFill>
            </a:endParaRPr>
          </a:p>
        </p:txBody>
      </p:sp>
      <p:sp>
        <p:nvSpPr>
          <p:cNvPr id="15367" name="Line 7"/>
          <p:cNvSpPr>
            <a:spLocks noChangeShapeType="1"/>
          </p:cNvSpPr>
          <p:nvPr/>
        </p:nvSpPr>
        <p:spPr bwMode="auto">
          <a:xfrm>
            <a:off x="4800600" y="3655423"/>
            <a:ext cx="457200" cy="0"/>
          </a:xfrm>
          <a:prstGeom prst="line">
            <a:avLst/>
          </a:prstGeom>
          <a:noFill/>
          <a:ln w="190500">
            <a:solidFill>
              <a:srgbClr val="5E84B8"/>
            </a:solidFill>
            <a:round/>
            <a:headEnd type="none" w="sm" len="sm"/>
            <a:tailEnd type="none" w="sm" len="sm"/>
          </a:ln>
        </p:spPr>
        <p:txBody>
          <a:bodyPr wrap="none" anchor="ctr"/>
          <a:lstStyle/>
          <a:p>
            <a:endParaRPr lang="en-US" dirty="0"/>
          </a:p>
        </p:txBody>
      </p:sp>
      <p:pic>
        <p:nvPicPr>
          <p:cNvPr id="8" name="Picture 47" descr="noloc_missing_art_imagefile"/>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2057400" y="2743200"/>
            <a:ext cx="1066800" cy="986449"/>
          </a:xfrm>
          <a:prstGeom prst="rect">
            <a:avLst/>
          </a:prstGeom>
          <a:noFill/>
          <a:ln w="9525">
            <a:noFill/>
            <a:miter lim="800000"/>
            <a:headEnd/>
            <a:tailEnd/>
          </a:ln>
        </p:spPr>
      </p:pic>
      <p:sp>
        <p:nvSpPr>
          <p:cNvPr id="9" name="TextBox 8"/>
          <p:cNvSpPr txBox="1"/>
          <p:nvPr/>
        </p:nvSpPr>
        <p:spPr>
          <a:xfrm>
            <a:off x="3657600" y="1600200"/>
            <a:ext cx="1840568" cy="415498"/>
          </a:xfrm>
          <a:prstGeom prst="rect">
            <a:avLst/>
          </a:prstGeom>
          <a:noFill/>
        </p:spPr>
        <p:txBody>
          <a:bodyPr wrap="none" rtlCol="0">
            <a:spAutoFit/>
          </a:bodyPr>
          <a:lstStyle/>
          <a:p>
            <a:r>
              <a:rPr lang="en-US" dirty="0" smtClean="0">
                <a:solidFill>
                  <a:schemeClr val="tx1"/>
                </a:solidFill>
              </a:rPr>
              <a:t>DAQmx System</a:t>
            </a:r>
            <a:endParaRPr lang="en-US" dirty="0">
              <a:solidFill>
                <a:schemeClr val="tx1"/>
              </a:solidFill>
            </a:endParaRPr>
          </a:p>
        </p:txBody>
      </p:sp>
      <p:sp>
        <p:nvSpPr>
          <p:cNvPr id="11" name="Text Box 8"/>
          <p:cNvSpPr txBox="1">
            <a:spLocks noChangeArrowheads="1"/>
          </p:cNvSpPr>
          <p:nvPr/>
        </p:nvSpPr>
        <p:spPr bwMode="auto">
          <a:xfrm>
            <a:off x="6805613" y="4876800"/>
            <a:ext cx="1547218" cy="415498"/>
          </a:xfrm>
          <a:prstGeom prst="rect">
            <a:avLst/>
          </a:prstGeom>
          <a:noFill/>
          <a:ln w="9525">
            <a:noFill/>
            <a:miter lim="800000"/>
            <a:headEnd/>
            <a:tailEnd/>
          </a:ln>
          <a:effectLst/>
        </p:spPr>
        <p:txBody>
          <a:bodyPr wrap="none">
            <a:spAutoFit/>
          </a:bodyPr>
          <a:lstStyle/>
          <a:p>
            <a:r>
              <a:rPr lang="en-US" b="1" dirty="0">
                <a:solidFill>
                  <a:schemeClr val="tx1"/>
                </a:solidFill>
              </a:rPr>
              <a:t>User Defined</a:t>
            </a:r>
          </a:p>
        </p:txBody>
      </p:sp>
      <p:sp>
        <p:nvSpPr>
          <p:cNvPr id="12" name="Text Box 9"/>
          <p:cNvSpPr txBox="1">
            <a:spLocks noChangeArrowheads="1"/>
          </p:cNvSpPr>
          <p:nvPr/>
        </p:nvSpPr>
        <p:spPr bwMode="auto">
          <a:xfrm>
            <a:off x="6807200" y="5486400"/>
            <a:ext cx="1804405" cy="415498"/>
          </a:xfrm>
          <a:prstGeom prst="rect">
            <a:avLst/>
          </a:prstGeom>
          <a:noFill/>
          <a:ln w="9525">
            <a:noFill/>
            <a:miter lim="800000"/>
            <a:headEnd/>
            <a:tailEnd/>
          </a:ln>
          <a:effectLst/>
        </p:spPr>
        <p:txBody>
          <a:bodyPr wrap="none">
            <a:spAutoFit/>
          </a:bodyPr>
          <a:lstStyle/>
          <a:p>
            <a:r>
              <a:rPr lang="en-US" b="1" dirty="0">
                <a:solidFill>
                  <a:schemeClr val="tx1"/>
                </a:solidFill>
              </a:rPr>
              <a:t>Vendor Defined</a:t>
            </a:r>
          </a:p>
        </p:txBody>
      </p:sp>
      <p:sp>
        <p:nvSpPr>
          <p:cNvPr id="13" name="Rectangle 10"/>
          <p:cNvSpPr>
            <a:spLocks noChangeArrowheads="1"/>
          </p:cNvSpPr>
          <p:nvPr/>
        </p:nvSpPr>
        <p:spPr bwMode="auto">
          <a:xfrm>
            <a:off x="6248400" y="4876800"/>
            <a:ext cx="457200" cy="457200"/>
          </a:xfrm>
          <a:prstGeom prst="rect">
            <a:avLst/>
          </a:prstGeom>
          <a:solidFill>
            <a:schemeClr val="hlink"/>
          </a:solidFill>
          <a:ln w="9525">
            <a:solidFill>
              <a:schemeClr val="hlink"/>
            </a:solidFill>
            <a:miter lim="800000"/>
            <a:headEnd/>
            <a:tailEnd/>
          </a:ln>
          <a:effectLst/>
        </p:spPr>
        <p:txBody>
          <a:bodyPr wrap="none" anchor="ctr"/>
          <a:lstStyle/>
          <a:p>
            <a:endParaRPr lang="en-US" dirty="0"/>
          </a:p>
        </p:txBody>
      </p:sp>
      <p:sp>
        <p:nvSpPr>
          <p:cNvPr id="14" name="Rectangle 11"/>
          <p:cNvSpPr>
            <a:spLocks noChangeArrowheads="1"/>
          </p:cNvSpPr>
          <p:nvPr/>
        </p:nvSpPr>
        <p:spPr bwMode="auto">
          <a:xfrm>
            <a:off x="6248400" y="5486400"/>
            <a:ext cx="457200" cy="457200"/>
          </a:xfrm>
          <a:prstGeom prst="rect">
            <a:avLst/>
          </a:prstGeom>
          <a:solidFill>
            <a:schemeClr val="accent1">
              <a:lumMod val="20000"/>
              <a:lumOff val="80000"/>
            </a:schemeClr>
          </a:solidFill>
          <a:ln w="9525">
            <a:solidFill>
              <a:srgbClr val="006699"/>
            </a:solidFill>
            <a:miter lim="800000"/>
            <a:headEnd/>
            <a:tailEnd/>
          </a:ln>
          <a:effectLst/>
        </p:spPr>
        <p:txBody>
          <a:bodyPr wrap="none" anchor="ctr"/>
          <a:lstStyle/>
          <a:p>
            <a:endParaRPr lang="en-US" dirty="0"/>
          </a:p>
        </p:txBody>
      </p:sp>
      <p:sp>
        <p:nvSpPr>
          <p:cNvPr id="15" name="Rectangle 12"/>
          <p:cNvSpPr>
            <a:spLocks noChangeArrowheads="1"/>
          </p:cNvSpPr>
          <p:nvPr/>
        </p:nvSpPr>
        <p:spPr bwMode="auto">
          <a:xfrm>
            <a:off x="6019800" y="4724400"/>
            <a:ext cx="2819400" cy="1371600"/>
          </a:xfrm>
          <a:prstGeom prst="rect">
            <a:avLst/>
          </a:prstGeom>
          <a:noFill/>
          <a:ln w="38100">
            <a:solidFill>
              <a:schemeClr val="tx1"/>
            </a:solidFill>
            <a:miter lim="800000"/>
            <a:headEnd/>
            <a:tailEnd/>
          </a:ln>
          <a:effectLst/>
        </p:spPr>
        <p:txBody>
          <a:bodyPr wrap="none" anchor="ctr"/>
          <a:lstStyle/>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noloc_missing_art_imagefile"/>
          <p:cNvPicPr>
            <a:picLocks noChangeAspect="1"/>
          </p:cNvPicPr>
          <p:nvPr/>
        </p:nvPicPr>
        <p:blipFill>
          <a:blip r:embed="rId3" cstate="print"/>
          <a:stretch>
            <a:fillRect/>
          </a:stretch>
        </p:blipFill>
        <p:spPr>
          <a:xfrm>
            <a:off x="0" y="762000"/>
            <a:ext cx="3919914" cy="4554813"/>
          </a:xfrm>
          <a:prstGeom prst="rect">
            <a:avLst/>
          </a:prstGeom>
          <a:solidFill>
            <a:schemeClr val="bg1"/>
          </a:solidFill>
          <a:ln>
            <a:noFill/>
          </a:ln>
          <a:effectLst>
            <a:softEdge rad="635000"/>
          </a:effectLst>
        </p:spPr>
      </p:pic>
      <p:pic>
        <p:nvPicPr>
          <p:cNvPr id="2" name="Picture 6" descr="noloc_missing_art_imagefile"/>
          <p:cNvPicPr>
            <a:picLocks noChangeAspect="1" noChangeArrowheads="1"/>
          </p:cNvPicPr>
          <p:nvPr/>
        </p:nvPicPr>
        <p:blipFill>
          <a:blip r:embed="rId4" cstate="print"/>
          <a:srcRect/>
          <a:stretch>
            <a:fillRect/>
          </a:stretch>
        </p:blipFill>
        <p:spPr bwMode="auto">
          <a:xfrm>
            <a:off x="6186488" y="0"/>
            <a:ext cx="2957512" cy="29575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softEdge rad="635000"/>
          </a:effectLst>
        </p:spPr>
      </p:pic>
      <p:sp>
        <p:nvSpPr>
          <p:cNvPr id="38914" name="Rectangle 2"/>
          <p:cNvSpPr>
            <a:spLocks noGrp="1" noChangeArrowheads="1"/>
          </p:cNvSpPr>
          <p:nvPr>
            <p:ph type="title"/>
          </p:nvPr>
        </p:nvSpPr>
        <p:spPr/>
        <p:txBody>
          <a:bodyPr/>
          <a:lstStyle/>
          <a:p>
            <a:r>
              <a:rPr lang="en-US" dirty="0"/>
              <a:t>What You Need To Get Started</a:t>
            </a:r>
          </a:p>
        </p:txBody>
      </p:sp>
      <p:sp>
        <p:nvSpPr>
          <p:cNvPr id="38915" name="Text Box 3"/>
          <p:cNvSpPr txBox="1">
            <a:spLocks noChangeArrowheads="1"/>
          </p:cNvSpPr>
          <p:nvPr/>
        </p:nvSpPr>
        <p:spPr bwMode="auto">
          <a:xfrm>
            <a:off x="609600" y="4819732"/>
            <a:ext cx="3657600" cy="1962068"/>
          </a:xfrm>
          <a:prstGeom prst="rect">
            <a:avLst/>
          </a:prstGeom>
          <a:noFill/>
          <a:ln w="9525">
            <a:noFill/>
            <a:miter lim="800000"/>
            <a:headEnd type="none" w="sm" len="sm"/>
            <a:tailEnd type="none" w="sm" len="sm"/>
          </a:ln>
          <a:effectLst/>
        </p:spPr>
        <p:txBody>
          <a:bodyPr wrap="square" lIns="91430" tIns="45716" rIns="91430" bIns="45716">
            <a:spAutoFit/>
          </a:bodyPr>
          <a:lstStyle/>
          <a:p>
            <a:pPr>
              <a:lnSpc>
                <a:spcPct val="90000"/>
              </a:lnSpc>
            </a:pPr>
            <a:r>
              <a:rPr lang="en-US" kern="1200" dirty="0">
                <a:solidFill>
                  <a:srgbClr val="000000"/>
                </a:solidFill>
                <a:latin typeface="Arial Narrow"/>
                <a:ea typeface="+mn-ea"/>
                <a:cs typeface="+mn-cs"/>
              </a:rPr>
              <a:t>Computer running </a:t>
            </a:r>
            <a:r>
              <a:rPr lang="en-US" smtClean="0">
                <a:solidFill>
                  <a:srgbClr val="000000"/>
                </a:solidFill>
                <a:latin typeface="Arial Narrow"/>
              </a:rPr>
              <a:t>Windows 7/Vista/XP </a:t>
            </a:r>
            <a:r>
              <a:rPr lang="en-US" dirty="0" smtClean="0">
                <a:solidFill>
                  <a:srgbClr val="000000"/>
                </a:solidFill>
                <a:latin typeface="Arial Narrow"/>
              </a:rPr>
              <a:t>with the following software installed:</a:t>
            </a:r>
          </a:p>
          <a:p>
            <a:pPr>
              <a:lnSpc>
                <a:spcPct val="90000"/>
              </a:lnSpc>
              <a:buFont typeface="Arial" pitchFamily="34" charset="0"/>
              <a:buChar char="•"/>
            </a:pPr>
            <a:r>
              <a:rPr lang="en-US" sz="1800" dirty="0" smtClean="0">
                <a:solidFill>
                  <a:srgbClr val="000000"/>
                </a:solidFill>
                <a:latin typeface="Arial Narrow"/>
              </a:rPr>
              <a:t>LabVIEW 2010 or later</a:t>
            </a:r>
          </a:p>
          <a:p>
            <a:pPr>
              <a:lnSpc>
                <a:spcPct val="90000"/>
              </a:lnSpc>
              <a:buFont typeface="Arial" pitchFamily="34" charset="0"/>
              <a:buChar char="•"/>
            </a:pPr>
            <a:r>
              <a:rPr lang="en-US" sz="1800" dirty="0" smtClean="0">
                <a:solidFill>
                  <a:srgbClr val="000000"/>
                </a:solidFill>
                <a:latin typeface="Arial Narrow"/>
              </a:rPr>
              <a:t>LabVIEW Real-Time</a:t>
            </a:r>
          </a:p>
          <a:p>
            <a:pPr>
              <a:lnSpc>
                <a:spcPct val="90000"/>
              </a:lnSpc>
              <a:buFont typeface="Arial" pitchFamily="34" charset="0"/>
              <a:buChar char="•"/>
            </a:pPr>
            <a:r>
              <a:rPr lang="en-US" sz="1800" dirty="0" smtClean="0">
                <a:solidFill>
                  <a:srgbClr val="000000"/>
                </a:solidFill>
                <a:latin typeface="Arial Narrow"/>
              </a:rPr>
              <a:t>LabVIEW FPGA</a:t>
            </a:r>
          </a:p>
          <a:p>
            <a:pPr>
              <a:lnSpc>
                <a:spcPct val="90000"/>
              </a:lnSpc>
              <a:buFont typeface="Arial" pitchFamily="34" charset="0"/>
              <a:buChar char="•"/>
            </a:pPr>
            <a:r>
              <a:rPr lang="en-US" sz="1800" dirty="0" smtClean="0">
                <a:solidFill>
                  <a:srgbClr val="000000"/>
                </a:solidFill>
                <a:latin typeface="Arial Narrow"/>
              </a:rPr>
              <a:t>NI-RIO 3.5.0 or later</a:t>
            </a:r>
            <a:endParaRPr lang="en-US" sz="1800" dirty="0">
              <a:solidFill>
                <a:srgbClr val="000000"/>
              </a:solidFill>
              <a:latin typeface="Arial Narrow"/>
            </a:endParaRPr>
          </a:p>
        </p:txBody>
      </p:sp>
      <p:sp>
        <p:nvSpPr>
          <p:cNvPr id="38918" name="Text Box 6"/>
          <p:cNvSpPr txBox="1">
            <a:spLocks noChangeArrowheads="1"/>
          </p:cNvSpPr>
          <p:nvPr/>
        </p:nvSpPr>
        <p:spPr bwMode="auto">
          <a:xfrm>
            <a:off x="4343400" y="2596285"/>
            <a:ext cx="4572000" cy="3644066"/>
          </a:xfrm>
          <a:prstGeom prst="rect">
            <a:avLst/>
          </a:prstGeom>
          <a:noFill/>
          <a:ln w="9525">
            <a:noFill/>
            <a:miter lim="800000"/>
            <a:headEnd type="none" w="sm" len="sm"/>
            <a:tailEnd type="none" w="sm" len="sm"/>
          </a:ln>
          <a:effectLst/>
        </p:spPr>
        <p:txBody>
          <a:bodyPr wrap="square" lIns="91430" tIns="45716" rIns="91430" bIns="45716">
            <a:spAutoFit/>
          </a:bodyPr>
          <a:lstStyle/>
          <a:p>
            <a:pPr marL="228600" indent="-228600">
              <a:lnSpc>
                <a:spcPct val="90000"/>
              </a:lnSpc>
              <a:spcAft>
                <a:spcPts val="600"/>
              </a:spcAft>
              <a:buFont typeface="Arial" pitchFamily="34" charset="0"/>
              <a:buChar char="•"/>
            </a:pPr>
            <a:r>
              <a:rPr lang="en-US" sz="2000" dirty="0" smtClean="0">
                <a:solidFill>
                  <a:schemeClr val="tx1"/>
                </a:solidFill>
              </a:rPr>
              <a:t>LabVIEW FPGA Exercise </a:t>
            </a:r>
            <a:r>
              <a:rPr lang="en-US" sz="2000" dirty="0">
                <a:solidFill>
                  <a:schemeClr val="tx1"/>
                </a:solidFill>
              </a:rPr>
              <a:t>Manual </a:t>
            </a:r>
          </a:p>
          <a:p>
            <a:pPr marL="228600" indent="-228600">
              <a:lnSpc>
                <a:spcPct val="90000"/>
              </a:lnSpc>
              <a:spcAft>
                <a:spcPts val="600"/>
              </a:spcAft>
              <a:buFont typeface="Arial" pitchFamily="34" charset="0"/>
              <a:buChar char="•"/>
            </a:pPr>
            <a:r>
              <a:rPr lang="en-US" sz="2000" dirty="0" smtClean="0">
                <a:solidFill>
                  <a:schemeClr val="tx1"/>
                </a:solidFill>
              </a:rPr>
              <a:t>LabVIEW FPGA Course CD</a:t>
            </a:r>
          </a:p>
          <a:p>
            <a:pPr marL="653989" lvl="1" indent="-228600">
              <a:lnSpc>
                <a:spcPct val="90000"/>
              </a:lnSpc>
              <a:spcAft>
                <a:spcPts val="600"/>
              </a:spcAft>
              <a:buFont typeface="Arial" pitchFamily="34" charset="0"/>
              <a:buChar char="•"/>
            </a:pPr>
            <a:r>
              <a:rPr lang="en-US" sz="2000" dirty="0" smtClean="0">
                <a:solidFill>
                  <a:schemeClr val="tx1"/>
                </a:solidFill>
              </a:rPr>
              <a:t>LabVIEW FPGA Course Manual </a:t>
            </a:r>
          </a:p>
          <a:p>
            <a:pPr marL="228600" indent="-228600">
              <a:lnSpc>
                <a:spcPct val="90000"/>
              </a:lnSpc>
              <a:spcAft>
                <a:spcPts val="600"/>
              </a:spcAft>
              <a:buFont typeface="Arial" pitchFamily="34" charset="0"/>
              <a:buChar char="•"/>
            </a:pPr>
            <a:r>
              <a:rPr lang="en-US" sz="2000" dirty="0" smtClean="0">
                <a:solidFill>
                  <a:schemeClr val="tx1"/>
                </a:solidFill>
              </a:rPr>
              <a:t>NI Sound and Vibration Signal Simulator</a:t>
            </a:r>
          </a:p>
          <a:p>
            <a:pPr marL="228600" indent="-228600">
              <a:lnSpc>
                <a:spcPct val="90000"/>
              </a:lnSpc>
              <a:spcAft>
                <a:spcPts val="600"/>
              </a:spcAft>
              <a:buFont typeface="Arial" pitchFamily="34" charset="0"/>
              <a:buChar char="•"/>
            </a:pPr>
            <a:r>
              <a:rPr lang="en-US" sz="2000" dirty="0" smtClean="0">
                <a:solidFill>
                  <a:schemeClr val="tx1"/>
                </a:solidFill>
              </a:rPr>
              <a:t>Two J-type thermocouples</a:t>
            </a:r>
          </a:p>
          <a:p>
            <a:pPr marL="228600" indent="-228600">
              <a:lnSpc>
                <a:spcPct val="130000"/>
              </a:lnSpc>
              <a:buFontTx/>
              <a:buChar char="•"/>
            </a:pPr>
            <a:r>
              <a:rPr lang="en-US" sz="2000" dirty="0" smtClean="0">
                <a:solidFill>
                  <a:schemeClr val="tx1"/>
                </a:solidFill>
              </a:rPr>
              <a:t>NI 9074 Integrated Controller or equivalent</a:t>
            </a:r>
          </a:p>
          <a:p>
            <a:pPr marL="228600" indent="-228600">
              <a:lnSpc>
                <a:spcPct val="130000"/>
              </a:lnSpc>
              <a:buFontTx/>
              <a:buChar char="•"/>
            </a:pPr>
            <a:r>
              <a:rPr lang="en-US" sz="2000" dirty="0" smtClean="0">
                <a:solidFill>
                  <a:schemeClr val="tx1"/>
                </a:solidFill>
              </a:rPr>
              <a:t>NI 9211, 9233, and 9263 Modules</a:t>
            </a:r>
          </a:p>
          <a:p>
            <a:pPr algn="l" rtl="0">
              <a:lnSpc>
                <a:spcPct val="90000"/>
              </a:lnSpc>
            </a:pPr>
            <a:endParaRPr lang="en-US" kern="1200" dirty="0">
              <a:solidFill>
                <a:srgbClr val="000000"/>
              </a:solidFill>
              <a:latin typeface="Arial Narrow"/>
              <a:ea typeface="+mn-ea"/>
              <a:cs typeface="+mn-cs"/>
            </a:endParaRPr>
          </a:p>
          <a:p>
            <a:pPr algn="l" rtl="0">
              <a:lnSpc>
                <a:spcPct val="90000"/>
              </a:lnSpc>
            </a:pPr>
            <a:endParaRPr lang="en-US" kern="1200" dirty="0">
              <a:solidFill>
                <a:srgbClr val="000000"/>
              </a:solidFill>
              <a:latin typeface="Arial Narrow"/>
              <a:ea typeface="+mn-ea"/>
              <a:cs typeface="+mn-cs"/>
            </a:endParaRPr>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sz="3600" dirty="0" smtClean="0"/>
              <a:t>LabVIEW FPGA System</a:t>
            </a:r>
          </a:p>
        </p:txBody>
      </p:sp>
      <p:grpSp>
        <p:nvGrpSpPr>
          <p:cNvPr id="2" name="Group 3"/>
          <p:cNvGrpSpPr>
            <a:grpSpLocks/>
          </p:cNvGrpSpPr>
          <p:nvPr/>
        </p:nvGrpSpPr>
        <p:grpSpPr bwMode="auto">
          <a:xfrm>
            <a:off x="838200" y="2057400"/>
            <a:ext cx="7543800" cy="2819400"/>
            <a:chOff x="528" y="1872"/>
            <a:chExt cx="4752" cy="1680"/>
          </a:xfrm>
        </p:grpSpPr>
        <p:sp>
          <p:nvSpPr>
            <p:cNvPr id="16388" name="Rectangle 4"/>
            <p:cNvSpPr>
              <a:spLocks noChangeArrowheads="1"/>
            </p:cNvSpPr>
            <p:nvPr/>
          </p:nvSpPr>
          <p:spPr bwMode="auto">
            <a:xfrm>
              <a:off x="528" y="1872"/>
              <a:ext cx="2160" cy="1680"/>
            </a:xfrm>
            <a:prstGeom prst="rect">
              <a:avLst/>
            </a:prstGeom>
            <a:solidFill>
              <a:schemeClr val="hlink"/>
            </a:solidFill>
            <a:ln w="9525" algn="ctr">
              <a:solidFill>
                <a:schemeClr val="tx1"/>
              </a:solidFill>
              <a:miter lim="800000"/>
              <a:headEnd type="none" w="sm" len="sm"/>
              <a:tailEnd type="none" w="sm" len="sm"/>
            </a:ln>
          </p:spPr>
          <p:txBody>
            <a:bodyPr wrap="none" anchor="ctr"/>
            <a:lstStyle/>
            <a:p>
              <a:r>
                <a:rPr lang="en-US" dirty="0"/>
                <a:t>LabVIEW</a:t>
              </a:r>
            </a:p>
          </p:txBody>
        </p:sp>
        <p:sp>
          <p:nvSpPr>
            <p:cNvPr id="16389" name="Rectangle 5"/>
            <p:cNvSpPr>
              <a:spLocks noChangeArrowheads="1"/>
            </p:cNvSpPr>
            <p:nvPr/>
          </p:nvSpPr>
          <p:spPr bwMode="auto">
            <a:xfrm>
              <a:off x="2688" y="1872"/>
              <a:ext cx="336" cy="1680"/>
            </a:xfrm>
            <a:prstGeom prst="rect">
              <a:avLst/>
            </a:prstGeom>
            <a:solidFill>
              <a:schemeClr val="accent1">
                <a:lumMod val="20000"/>
                <a:lumOff val="80000"/>
              </a:schemeClr>
            </a:solidFill>
            <a:ln w="9525" algn="ctr">
              <a:solidFill>
                <a:schemeClr val="tx1"/>
              </a:solidFill>
              <a:miter lim="800000"/>
              <a:headEnd type="none" w="sm" len="sm"/>
              <a:tailEnd type="none" w="sm" len="sm"/>
            </a:ln>
          </p:spPr>
          <p:txBody>
            <a:bodyPr vert="vert" wrap="none" anchor="ctr"/>
            <a:lstStyle/>
            <a:p>
              <a:pPr algn="ctr"/>
              <a:r>
                <a:rPr lang="en-US" dirty="0" smtClean="0">
                  <a:solidFill>
                    <a:schemeClr val="tx1"/>
                  </a:solidFill>
                </a:rPr>
                <a:t>NI-RIO Driver</a:t>
              </a:r>
              <a:endParaRPr lang="en-US" dirty="0">
                <a:solidFill>
                  <a:schemeClr val="tx1"/>
                </a:solidFill>
              </a:endParaRPr>
            </a:p>
          </p:txBody>
        </p:sp>
        <p:sp>
          <p:nvSpPr>
            <p:cNvPr id="16390" name="Rectangle 6"/>
            <p:cNvSpPr>
              <a:spLocks noChangeArrowheads="1"/>
            </p:cNvSpPr>
            <p:nvPr/>
          </p:nvSpPr>
          <p:spPr bwMode="auto">
            <a:xfrm>
              <a:off x="4848" y="2112"/>
              <a:ext cx="432" cy="1152"/>
            </a:xfrm>
            <a:prstGeom prst="rect">
              <a:avLst/>
            </a:prstGeom>
            <a:solidFill>
              <a:schemeClr val="accent1">
                <a:lumMod val="20000"/>
                <a:lumOff val="80000"/>
              </a:schemeClr>
            </a:solidFill>
            <a:ln w="9525" algn="ctr">
              <a:solidFill>
                <a:schemeClr val="tx1"/>
              </a:solidFill>
              <a:miter lim="800000"/>
              <a:headEnd type="none" w="sm" len="sm"/>
              <a:tailEnd type="none" w="sm" len="sm"/>
            </a:ln>
          </p:spPr>
          <p:txBody>
            <a:bodyPr vert="vert" wrap="none" anchor="ctr"/>
            <a:lstStyle/>
            <a:p>
              <a:pPr algn="ctr"/>
              <a:r>
                <a:rPr lang="en-US" dirty="0" smtClean="0">
                  <a:solidFill>
                    <a:schemeClr val="tx1"/>
                  </a:solidFill>
                </a:rPr>
                <a:t>RIO Hardware</a:t>
              </a:r>
              <a:endParaRPr lang="en-US" dirty="0">
                <a:solidFill>
                  <a:schemeClr val="tx1"/>
                </a:solidFill>
              </a:endParaRPr>
            </a:p>
          </p:txBody>
        </p:sp>
        <p:sp>
          <p:nvSpPr>
            <p:cNvPr id="16391" name="Line 7"/>
            <p:cNvSpPr>
              <a:spLocks noChangeShapeType="1"/>
            </p:cNvSpPr>
            <p:nvPr/>
          </p:nvSpPr>
          <p:spPr bwMode="auto">
            <a:xfrm>
              <a:off x="3024" y="2688"/>
              <a:ext cx="288" cy="0"/>
            </a:xfrm>
            <a:prstGeom prst="line">
              <a:avLst/>
            </a:prstGeom>
            <a:noFill/>
            <a:ln w="190500">
              <a:solidFill>
                <a:srgbClr val="5E84B8"/>
              </a:solidFill>
              <a:round/>
              <a:headEnd type="none" w="sm" len="sm"/>
              <a:tailEnd type="none" w="sm" len="sm"/>
            </a:ln>
          </p:spPr>
          <p:txBody>
            <a:bodyPr wrap="none" anchor="ctr"/>
            <a:lstStyle/>
            <a:p>
              <a:endParaRPr lang="en-US" dirty="0"/>
            </a:p>
          </p:txBody>
        </p:sp>
        <p:sp>
          <p:nvSpPr>
            <p:cNvPr id="16392" name="Rectangle 8"/>
            <p:cNvSpPr>
              <a:spLocks noChangeArrowheads="1"/>
            </p:cNvSpPr>
            <p:nvPr/>
          </p:nvSpPr>
          <p:spPr bwMode="auto">
            <a:xfrm>
              <a:off x="3312" y="2112"/>
              <a:ext cx="1536" cy="1152"/>
            </a:xfrm>
            <a:prstGeom prst="rect">
              <a:avLst/>
            </a:prstGeom>
            <a:solidFill>
              <a:schemeClr val="hlink"/>
            </a:solidFill>
            <a:ln w="9525" algn="ctr">
              <a:solidFill>
                <a:schemeClr val="tx1"/>
              </a:solidFill>
              <a:miter lim="800000"/>
              <a:headEnd type="none" w="sm" len="sm"/>
              <a:tailEnd type="none" w="sm" len="sm"/>
            </a:ln>
          </p:spPr>
          <p:txBody>
            <a:bodyPr wrap="none" anchor="ctr"/>
            <a:lstStyle/>
            <a:p>
              <a:pPr algn="ctr"/>
              <a:r>
                <a:rPr lang="en-US" dirty="0" smtClean="0"/>
                <a:t>LabVIEW FPGA</a:t>
              </a:r>
              <a:endParaRPr lang="en-US" dirty="0"/>
            </a:p>
          </p:txBody>
        </p:sp>
      </p:grpSp>
      <p:pic>
        <p:nvPicPr>
          <p:cNvPr id="9" name="Picture 45" descr="noloc_missing_art_imagefile"/>
          <p:cNvPicPr>
            <a:picLocks noChangeAspect="1" noChangeArrowheads="1"/>
          </p:cNvPicPr>
          <p:nvPr/>
        </p:nvPicPr>
        <p:blipFill>
          <a:blip r:embed="rId3" cstate="print"/>
          <a:srcRect/>
          <a:stretch>
            <a:fillRect/>
          </a:stretch>
        </p:blipFill>
        <p:spPr bwMode="auto">
          <a:xfrm>
            <a:off x="2057400" y="3429000"/>
            <a:ext cx="1052512" cy="1066800"/>
          </a:xfrm>
          <a:prstGeom prst="rect">
            <a:avLst/>
          </a:prstGeom>
          <a:noFill/>
          <a:ln w="9525">
            <a:noFill/>
            <a:miter lim="800000"/>
            <a:headEnd/>
            <a:tailEnd/>
          </a:ln>
        </p:spPr>
      </p:pic>
      <p:pic>
        <p:nvPicPr>
          <p:cNvPr id="10" name="Picture 47" descr="noloc_missing_art_imagefile"/>
          <p:cNvPicPr>
            <a:picLocks noChangeAspect="1" noChangeArrowheads="1"/>
          </p:cNvPicPr>
          <p:nvPr/>
        </p:nvPicPr>
        <p:blipFill>
          <a:blip r:embed="rId4" cstate="print">
            <a:clrChange>
              <a:clrFrom>
                <a:srgbClr val="FFFFFF"/>
              </a:clrFrom>
              <a:clrTo>
                <a:srgbClr val="FFFFFF">
                  <a:alpha val="0"/>
                </a:srgbClr>
              </a:clrTo>
            </a:clrChange>
          </a:blip>
          <a:srcRect/>
          <a:stretch>
            <a:fillRect/>
          </a:stretch>
        </p:blipFill>
        <p:spPr bwMode="auto">
          <a:xfrm>
            <a:off x="2057400" y="2285999"/>
            <a:ext cx="1066800" cy="986449"/>
          </a:xfrm>
          <a:prstGeom prst="rect">
            <a:avLst/>
          </a:prstGeom>
          <a:noFill/>
          <a:ln w="9525">
            <a:noFill/>
            <a:miter lim="800000"/>
            <a:headEnd/>
            <a:tailEnd/>
          </a:ln>
        </p:spPr>
      </p:pic>
      <p:pic>
        <p:nvPicPr>
          <p:cNvPr id="11" name="Picture 45" descr="noloc_missing_art_imagefile"/>
          <p:cNvPicPr>
            <a:picLocks noChangeAspect="1" noChangeArrowheads="1"/>
          </p:cNvPicPr>
          <p:nvPr/>
        </p:nvPicPr>
        <p:blipFill>
          <a:blip r:embed="rId3" cstate="print"/>
          <a:srcRect/>
          <a:stretch>
            <a:fillRect/>
          </a:stretch>
        </p:blipFill>
        <p:spPr bwMode="auto">
          <a:xfrm>
            <a:off x="6096000" y="3657600"/>
            <a:ext cx="533400" cy="540641"/>
          </a:xfrm>
          <a:prstGeom prst="rect">
            <a:avLst/>
          </a:prstGeom>
          <a:noFill/>
          <a:ln w="9525">
            <a:noFill/>
            <a:miter lim="800000"/>
            <a:headEnd/>
            <a:tailEnd/>
          </a:ln>
        </p:spPr>
      </p:pic>
      <p:sp>
        <p:nvSpPr>
          <p:cNvPr id="12" name="TextBox 11"/>
          <p:cNvSpPr txBox="1"/>
          <p:nvPr/>
        </p:nvSpPr>
        <p:spPr>
          <a:xfrm>
            <a:off x="3657600" y="1371600"/>
            <a:ext cx="2654894" cy="415498"/>
          </a:xfrm>
          <a:prstGeom prst="rect">
            <a:avLst/>
          </a:prstGeom>
          <a:noFill/>
        </p:spPr>
        <p:txBody>
          <a:bodyPr wrap="none" rtlCol="0">
            <a:spAutoFit/>
          </a:bodyPr>
          <a:lstStyle/>
          <a:p>
            <a:r>
              <a:rPr lang="en-US" dirty="0" smtClean="0">
                <a:solidFill>
                  <a:schemeClr val="tx1"/>
                </a:solidFill>
              </a:rPr>
              <a:t>LabVIEW FPGA System</a:t>
            </a:r>
            <a:endParaRPr lang="en-US" dirty="0">
              <a:solidFill>
                <a:schemeClr val="tx1"/>
              </a:solidFill>
            </a:endParaRPr>
          </a:p>
        </p:txBody>
      </p:sp>
      <p:sp>
        <p:nvSpPr>
          <p:cNvPr id="13" name="Text Box 8"/>
          <p:cNvSpPr txBox="1">
            <a:spLocks noChangeArrowheads="1"/>
          </p:cNvSpPr>
          <p:nvPr/>
        </p:nvSpPr>
        <p:spPr bwMode="auto">
          <a:xfrm>
            <a:off x="6805613" y="4876800"/>
            <a:ext cx="1547218" cy="415498"/>
          </a:xfrm>
          <a:prstGeom prst="rect">
            <a:avLst/>
          </a:prstGeom>
          <a:noFill/>
          <a:ln w="9525">
            <a:noFill/>
            <a:miter lim="800000"/>
            <a:headEnd/>
            <a:tailEnd/>
          </a:ln>
          <a:effectLst/>
        </p:spPr>
        <p:txBody>
          <a:bodyPr wrap="none">
            <a:spAutoFit/>
          </a:bodyPr>
          <a:lstStyle/>
          <a:p>
            <a:r>
              <a:rPr lang="en-US" b="1" dirty="0">
                <a:solidFill>
                  <a:schemeClr val="tx1"/>
                </a:solidFill>
              </a:rPr>
              <a:t>User Defined</a:t>
            </a:r>
          </a:p>
        </p:txBody>
      </p:sp>
      <p:sp>
        <p:nvSpPr>
          <p:cNvPr id="14" name="Text Box 9"/>
          <p:cNvSpPr txBox="1">
            <a:spLocks noChangeArrowheads="1"/>
          </p:cNvSpPr>
          <p:nvPr/>
        </p:nvSpPr>
        <p:spPr bwMode="auto">
          <a:xfrm>
            <a:off x="6807200" y="5486400"/>
            <a:ext cx="1804405" cy="415498"/>
          </a:xfrm>
          <a:prstGeom prst="rect">
            <a:avLst/>
          </a:prstGeom>
          <a:noFill/>
          <a:ln w="9525">
            <a:noFill/>
            <a:miter lim="800000"/>
            <a:headEnd/>
            <a:tailEnd/>
          </a:ln>
          <a:effectLst/>
        </p:spPr>
        <p:txBody>
          <a:bodyPr wrap="none">
            <a:spAutoFit/>
          </a:bodyPr>
          <a:lstStyle/>
          <a:p>
            <a:r>
              <a:rPr lang="en-US" b="1" dirty="0">
                <a:solidFill>
                  <a:schemeClr val="tx1"/>
                </a:solidFill>
              </a:rPr>
              <a:t>Vendor Defined</a:t>
            </a:r>
          </a:p>
        </p:txBody>
      </p:sp>
      <p:sp>
        <p:nvSpPr>
          <p:cNvPr id="15" name="Rectangle 10"/>
          <p:cNvSpPr>
            <a:spLocks noChangeArrowheads="1"/>
          </p:cNvSpPr>
          <p:nvPr/>
        </p:nvSpPr>
        <p:spPr bwMode="auto">
          <a:xfrm>
            <a:off x="6248400" y="4876800"/>
            <a:ext cx="457200" cy="457200"/>
          </a:xfrm>
          <a:prstGeom prst="rect">
            <a:avLst/>
          </a:prstGeom>
          <a:solidFill>
            <a:schemeClr val="hlink"/>
          </a:solidFill>
          <a:ln w="9525">
            <a:solidFill>
              <a:schemeClr val="hlink"/>
            </a:solidFill>
            <a:miter lim="800000"/>
            <a:headEnd/>
            <a:tailEnd/>
          </a:ln>
          <a:effectLst/>
        </p:spPr>
        <p:txBody>
          <a:bodyPr wrap="none" anchor="ctr"/>
          <a:lstStyle/>
          <a:p>
            <a:endParaRPr lang="en-US" dirty="0"/>
          </a:p>
        </p:txBody>
      </p:sp>
      <p:sp>
        <p:nvSpPr>
          <p:cNvPr id="16" name="Rectangle 11"/>
          <p:cNvSpPr>
            <a:spLocks noChangeArrowheads="1"/>
          </p:cNvSpPr>
          <p:nvPr/>
        </p:nvSpPr>
        <p:spPr bwMode="auto">
          <a:xfrm>
            <a:off x="6248400" y="5486400"/>
            <a:ext cx="457200" cy="457200"/>
          </a:xfrm>
          <a:prstGeom prst="rect">
            <a:avLst/>
          </a:prstGeom>
          <a:solidFill>
            <a:schemeClr val="accent1">
              <a:lumMod val="20000"/>
              <a:lumOff val="80000"/>
            </a:schemeClr>
          </a:solidFill>
          <a:ln w="9525">
            <a:solidFill>
              <a:srgbClr val="006699"/>
            </a:solidFill>
            <a:miter lim="800000"/>
            <a:headEnd/>
            <a:tailEnd/>
          </a:ln>
          <a:effectLst/>
        </p:spPr>
        <p:txBody>
          <a:bodyPr wrap="none" anchor="ctr"/>
          <a:lstStyle/>
          <a:p>
            <a:endParaRPr lang="en-US" dirty="0"/>
          </a:p>
        </p:txBody>
      </p:sp>
      <p:sp>
        <p:nvSpPr>
          <p:cNvPr id="17" name="Rectangle 12"/>
          <p:cNvSpPr>
            <a:spLocks noChangeArrowheads="1"/>
          </p:cNvSpPr>
          <p:nvPr/>
        </p:nvSpPr>
        <p:spPr bwMode="auto">
          <a:xfrm>
            <a:off x="6019800" y="4724400"/>
            <a:ext cx="2819400" cy="1371600"/>
          </a:xfrm>
          <a:prstGeom prst="rect">
            <a:avLst/>
          </a:prstGeom>
          <a:noFill/>
          <a:ln w="38100">
            <a:solidFill>
              <a:schemeClr val="tx1"/>
            </a:solidFill>
            <a:miter lim="800000"/>
            <a:headEnd/>
            <a:tailEnd/>
          </a:ln>
          <a:effectLst/>
        </p:spPr>
        <p:txBody>
          <a:bodyPr wrap="none" anchor="ctr"/>
          <a:lstStyle/>
          <a:p>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p:cNvSpPr>
            <a:spLocks noGrp="1" noChangeArrowheads="1"/>
          </p:cNvSpPr>
          <p:nvPr>
            <p:ph type="title"/>
          </p:nvPr>
        </p:nvSpPr>
        <p:spPr/>
        <p:txBody>
          <a:bodyPr/>
          <a:lstStyle/>
          <a:p>
            <a:r>
              <a:rPr lang="en-US" dirty="0" smtClean="0"/>
              <a:t>Decision Making in Software</a:t>
            </a:r>
          </a:p>
        </p:txBody>
      </p:sp>
      <p:sp>
        <p:nvSpPr>
          <p:cNvPr id="53250" name="Content Placeholder 19"/>
          <p:cNvSpPr>
            <a:spLocks noGrp="1"/>
          </p:cNvSpPr>
          <p:nvPr>
            <p:ph idx="1"/>
          </p:nvPr>
        </p:nvSpPr>
        <p:spPr/>
        <p:txBody>
          <a:bodyPr/>
          <a:lstStyle/>
          <a:p>
            <a:r>
              <a:rPr lang="en-US" dirty="0" smtClean="0"/>
              <a:t>Traditional System</a:t>
            </a:r>
          </a:p>
        </p:txBody>
      </p:sp>
      <p:sp>
        <p:nvSpPr>
          <p:cNvPr id="53251" name="Rectangle 3"/>
          <p:cNvSpPr>
            <a:spLocks noChangeArrowheads="1"/>
          </p:cNvSpPr>
          <p:nvPr/>
        </p:nvSpPr>
        <p:spPr bwMode="auto">
          <a:xfrm>
            <a:off x="4114503" y="1996357"/>
            <a:ext cx="762993" cy="3886102"/>
          </a:xfrm>
          <a:prstGeom prst="rect">
            <a:avLst/>
          </a:prstGeom>
          <a:solidFill>
            <a:schemeClr val="accent1"/>
          </a:solidFill>
          <a:ln w="9525" algn="ctr">
            <a:solidFill>
              <a:schemeClr val="tx2"/>
            </a:solidFill>
            <a:miter lim="800000"/>
            <a:headEnd/>
            <a:tailEnd/>
          </a:ln>
        </p:spPr>
        <p:txBody>
          <a:bodyPr vert="eaVert" wrap="none" lIns="91424" tIns="45712" rIns="91424" bIns="45712" anchor="ctr"/>
          <a:lstStyle/>
          <a:p>
            <a:pPr algn="ctr" defTabSz="914368" eaLnBrk="0" hangingPunct="0"/>
            <a:r>
              <a:rPr lang="en-US" sz="2400" dirty="0" smtClean="0">
                <a:solidFill>
                  <a:schemeClr val="tx1"/>
                </a:solidFill>
              </a:rPr>
              <a:t>I/O</a:t>
            </a:r>
            <a:endParaRPr lang="en-US" sz="2400" dirty="0">
              <a:solidFill>
                <a:schemeClr val="tx1"/>
              </a:solidFill>
            </a:endParaRPr>
          </a:p>
        </p:txBody>
      </p:sp>
      <p:sp>
        <p:nvSpPr>
          <p:cNvPr id="20484" name="Rectangle 4"/>
          <p:cNvSpPr>
            <a:spLocks noChangeArrowheads="1"/>
          </p:cNvSpPr>
          <p:nvPr/>
        </p:nvSpPr>
        <p:spPr bwMode="auto">
          <a:xfrm>
            <a:off x="5029498" y="1996357"/>
            <a:ext cx="761503" cy="3886102"/>
          </a:xfrm>
          <a:prstGeom prst="rect">
            <a:avLst/>
          </a:prstGeom>
          <a:solidFill>
            <a:schemeClr val="accent4"/>
          </a:solidFill>
          <a:ln w="9525" algn="ctr">
            <a:solidFill>
              <a:schemeClr val="tx2"/>
            </a:solidFill>
            <a:miter lim="800000"/>
            <a:headEnd/>
            <a:tailEnd/>
          </a:ln>
        </p:spPr>
        <p:txBody>
          <a:bodyPr vert="eaVert" wrap="none" lIns="91424" tIns="45712" rIns="91424" bIns="45712" anchor="ctr"/>
          <a:lstStyle/>
          <a:p>
            <a:pPr algn="ctr" defTabSz="914368" eaLnBrk="0" hangingPunct="0">
              <a:defRPr/>
            </a:pPr>
            <a:r>
              <a:rPr lang="en-US" sz="2400" dirty="0">
                <a:solidFill>
                  <a:schemeClr val="tx1"/>
                </a:solidFill>
              </a:rPr>
              <a:t>Operating System</a:t>
            </a:r>
          </a:p>
        </p:txBody>
      </p:sp>
      <p:sp>
        <p:nvSpPr>
          <p:cNvPr id="20485" name="Rectangle 5"/>
          <p:cNvSpPr>
            <a:spLocks noChangeArrowheads="1"/>
          </p:cNvSpPr>
          <p:nvPr/>
        </p:nvSpPr>
        <p:spPr bwMode="auto">
          <a:xfrm>
            <a:off x="5943004" y="1996357"/>
            <a:ext cx="762993" cy="3886102"/>
          </a:xfrm>
          <a:prstGeom prst="rect">
            <a:avLst/>
          </a:prstGeom>
          <a:solidFill>
            <a:schemeClr val="accent4"/>
          </a:solidFill>
          <a:ln w="9525" algn="ctr">
            <a:solidFill>
              <a:schemeClr val="tx2"/>
            </a:solidFill>
            <a:miter lim="800000"/>
            <a:headEnd/>
            <a:tailEnd/>
          </a:ln>
        </p:spPr>
        <p:txBody>
          <a:bodyPr vert="eaVert" wrap="none" lIns="91424" tIns="45712" rIns="91424" bIns="45712" anchor="ctr"/>
          <a:lstStyle/>
          <a:p>
            <a:pPr algn="ctr" defTabSz="914368" eaLnBrk="0" hangingPunct="0">
              <a:defRPr/>
            </a:pPr>
            <a:r>
              <a:rPr lang="en-US" sz="2400" dirty="0">
                <a:solidFill>
                  <a:schemeClr val="tx1"/>
                </a:solidFill>
              </a:rPr>
              <a:t>Driver API</a:t>
            </a:r>
          </a:p>
        </p:txBody>
      </p:sp>
      <p:sp>
        <p:nvSpPr>
          <p:cNvPr id="20486" name="Rectangle 6"/>
          <p:cNvSpPr>
            <a:spLocks noChangeArrowheads="1"/>
          </p:cNvSpPr>
          <p:nvPr/>
        </p:nvSpPr>
        <p:spPr bwMode="auto">
          <a:xfrm>
            <a:off x="6858000" y="1996357"/>
            <a:ext cx="761504" cy="3886102"/>
          </a:xfrm>
          <a:prstGeom prst="rect">
            <a:avLst/>
          </a:prstGeom>
          <a:solidFill>
            <a:schemeClr val="accent4"/>
          </a:solidFill>
          <a:ln w="9525" algn="ctr">
            <a:solidFill>
              <a:schemeClr val="tx2"/>
            </a:solidFill>
            <a:miter lim="800000"/>
            <a:headEnd/>
            <a:tailEnd/>
          </a:ln>
        </p:spPr>
        <p:txBody>
          <a:bodyPr vert="eaVert" wrap="none" lIns="91424" tIns="45712" rIns="91424" bIns="45712" anchor="ctr"/>
          <a:lstStyle/>
          <a:p>
            <a:pPr algn="ctr" defTabSz="914368" eaLnBrk="0" hangingPunct="0">
              <a:defRPr/>
            </a:pPr>
            <a:r>
              <a:rPr lang="en-US" sz="2400" dirty="0">
                <a:solidFill>
                  <a:schemeClr val="tx1"/>
                </a:solidFill>
              </a:rPr>
              <a:t>Application Software</a:t>
            </a:r>
          </a:p>
        </p:txBody>
      </p:sp>
      <p:sp>
        <p:nvSpPr>
          <p:cNvPr id="53255" name="Rectangle 7"/>
          <p:cNvSpPr>
            <a:spLocks noChangeArrowheads="1"/>
          </p:cNvSpPr>
          <p:nvPr/>
        </p:nvSpPr>
        <p:spPr bwMode="auto">
          <a:xfrm>
            <a:off x="7772996" y="1996357"/>
            <a:ext cx="761504" cy="3886102"/>
          </a:xfrm>
          <a:prstGeom prst="rect">
            <a:avLst/>
          </a:prstGeom>
          <a:solidFill>
            <a:schemeClr val="bg1"/>
          </a:solidFill>
          <a:ln w="9525" algn="ctr">
            <a:solidFill>
              <a:schemeClr val="tx2"/>
            </a:solidFill>
            <a:miter lim="800000"/>
            <a:headEnd/>
            <a:tailEnd/>
          </a:ln>
        </p:spPr>
        <p:txBody>
          <a:bodyPr vert="eaVert" wrap="none" lIns="91424" tIns="45712" rIns="91424" bIns="45712" anchor="ctr"/>
          <a:lstStyle/>
          <a:p>
            <a:pPr algn="ctr" defTabSz="914368" eaLnBrk="0" hangingPunct="0"/>
            <a:r>
              <a:rPr lang="en-US" sz="2400" dirty="0">
                <a:solidFill>
                  <a:schemeClr val="tx1"/>
                </a:solidFill>
              </a:rPr>
              <a:t>Calculation</a:t>
            </a:r>
          </a:p>
        </p:txBody>
      </p:sp>
      <p:sp>
        <p:nvSpPr>
          <p:cNvPr id="53256" name="Line 9"/>
          <p:cNvSpPr>
            <a:spLocks noChangeShapeType="1"/>
          </p:cNvSpPr>
          <p:nvPr/>
        </p:nvSpPr>
        <p:spPr bwMode="auto">
          <a:xfrm flipV="1">
            <a:off x="2667497" y="2377518"/>
            <a:ext cx="4952007" cy="0"/>
          </a:xfrm>
          <a:prstGeom prst="line">
            <a:avLst/>
          </a:prstGeom>
          <a:noFill/>
          <a:ln w="76200">
            <a:solidFill>
              <a:schemeClr val="tx1"/>
            </a:solidFill>
            <a:round/>
            <a:headEnd/>
            <a:tailEnd type="triangle" w="med" len="med"/>
          </a:ln>
        </p:spPr>
        <p:txBody>
          <a:bodyPr lIns="85085" tIns="42542" rIns="85085" bIns="42542" anchor="ctr"/>
          <a:lstStyle/>
          <a:p>
            <a:endParaRPr lang="en-US" dirty="0"/>
          </a:p>
        </p:txBody>
      </p:sp>
      <p:sp>
        <p:nvSpPr>
          <p:cNvPr id="53257" name="Line 10"/>
          <p:cNvSpPr>
            <a:spLocks noChangeShapeType="1"/>
          </p:cNvSpPr>
          <p:nvPr/>
        </p:nvSpPr>
        <p:spPr bwMode="auto">
          <a:xfrm flipV="1">
            <a:off x="2438003" y="5425356"/>
            <a:ext cx="5181501" cy="0"/>
          </a:xfrm>
          <a:prstGeom prst="line">
            <a:avLst/>
          </a:prstGeom>
          <a:noFill/>
          <a:ln w="76200">
            <a:solidFill>
              <a:schemeClr val="tx1"/>
            </a:solidFill>
            <a:round/>
            <a:headEnd type="triangle" w="med" len="med"/>
            <a:tailEnd/>
          </a:ln>
        </p:spPr>
        <p:txBody>
          <a:bodyPr lIns="85085" tIns="42542" rIns="85085" bIns="42542" anchor="ctr"/>
          <a:lstStyle/>
          <a:p>
            <a:endParaRPr lang="en-US" dirty="0"/>
          </a:p>
        </p:txBody>
      </p:sp>
      <p:sp>
        <p:nvSpPr>
          <p:cNvPr id="53258" name="Freeform 11"/>
          <p:cNvSpPr>
            <a:spLocks/>
          </p:cNvSpPr>
          <p:nvPr/>
        </p:nvSpPr>
        <p:spPr bwMode="auto">
          <a:xfrm>
            <a:off x="7619504" y="2377518"/>
            <a:ext cx="533499" cy="838265"/>
          </a:xfrm>
          <a:custGeom>
            <a:avLst/>
            <a:gdLst>
              <a:gd name="T0" fmla="*/ 2147483647 w 282"/>
              <a:gd name="T1" fmla="*/ 2147483647 h 641"/>
              <a:gd name="T2" fmla="*/ 2147483647 w 282"/>
              <a:gd name="T3" fmla="*/ 0 h 641"/>
              <a:gd name="T4" fmla="*/ 0 w 282"/>
              <a:gd name="T5" fmla="*/ 0 h 641"/>
              <a:gd name="T6" fmla="*/ 0 60000 65536"/>
              <a:gd name="T7" fmla="*/ 0 60000 65536"/>
              <a:gd name="T8" fmla="*/ 0 60000 65536"/>
              <a:gd name="T9" fmla="*/ 0 w 282"/>
              <a:gd name="T10" fmla="*/ 0 h 641"/>
              <a:gd name="T11" fmla="*/ 282 w 282"/>
              <a:gd name="T12" fmla="*/ 641 h 641"/>
            </a:gdLst>
            <a:ahLst/>
            <a:cxnLst>
              <a:cxn ang="T6">
                <a:pos x="T0" y="T1"/>
              </a:cxn>
              <a:cxn ang="T7">
                <a:pos x="T2" y="T3"/>
              </a:cxn>
              <a:cxn ang="T8">
                <a:pos x="T4" y="T5"/>
              </a:cxn>
            </a:cxnLst>
            <a:rect l="T9" t="T10" r="T11" b="T12"/>
            <a:pathLst>
              <a:path w="282" h="641">
                <a:moveTo>
                  <a:pt x="282" y="641"/>
                </a:moveTo>
                <a:lnTo>
                  <a:pt x="282" y="0"/>
                </a:lnTo>
                <a:lnTo>
                  <a:pt x="0" y="0"/>
                </a:lnTo>
              </a:path>
            </a:pathLst>
          </a:custGeom>
          <a:noFill/>
          <a:ln w="76200">
            <a:solidFill>
              <a:schemeClr val="tx1"/>
            </a:solidFill>
            <a:round/>
            <a:headEnd type="triangle" w="med" len="med"/>
            <a:tailEnd/>
          </a:ln>
        </p:spPr>
        <p:txBody>
          <a:bodyPr lIns="85085" tIns="42542" rIns="85085" bIns="42542" anchor="ctr"/>
          <a:lstStyle/>
          <a:p>
            <a:pPr algn="ctr" eaLnBrk="0" hangingPunct="0"/>
            <a:endParaRPr lang="en-US" dirty="0"/>
          </a:p>
        </p:txBody>
      </p:sp>
      <p:sp>
        <p:nvSpPr>
          <p:cNvPr id="53259" name="Freeform 12"/>
          <p:cNvSpPr>
            <a:spLocks/>
          </p:cNvSpPr>
          <p:nvPr/>
        </p:nvSpPr>
        <p:spPr bwMode="auto">
          <a:xfrm rot="5400000">
            <a:off x="7543062" y="4815415"/>
            <a:ext cx="686384" cy="533499"/>
          </a:xfrm>
          <a:custGeom>
            <a:avLst/>
            <a:gdLst>
              <a:gd name="T0" fmla="*/ 2147483647 w 282"/>
              <a:gd name="T1" fmla="*/ 2147483647 h 641"/>
              <a:gd name="T2" fmla="*/ 2147483647 w 282"/>
              <a:gd name="T3" fmla="*/ 0 h 641"/>
              <a:gd name="T4" fmla="*/ 0 w 282"/>
              <a:gd name="T5" fmla="*/ 0 h 641"/>
              <a:gd name="T6" fmla="*/ 0 60000 65536"/>
              <a:gd name="T7" fmla="*/ 0 60000 65536"/>
              <a:gd name="T8" fmla="*/ 0 60000 65536"/>
              <a:gd name="T9" fmla="*/ 0 w 282"/>
              <a:gd name="T10" fmla="*/ 0 h 641"/>
              <a:gd name="T11" fmla="*/ 282 w 282"/>
              <a:gd name="T12" fmla="*/ 641 h 641"/>
            </a:gdLst>
            <a:ahLst/>
            <a:cxnLst>
              <a:cxn ang="T6">
                <a:pos x="T0" y="T1"/>
              </a:cxn>
              <a:cxn ang="T7">
                <a:pos x="T2" y="T3"/>
              </a:cxn>
              <a:cxn ang="T8">
                <a:pos x="T4" y="T5"/>
              </a:cxn>
            </a:cxnLst>
            <a:rect l="T9" t="T10" r="T11" b="T12"/>
            <a:pathLst>
              <a:path w="282" h="641">
                <a:moveTo>
                  <a:pt x="282" y="641"/>
                </a:moveTo>
                <a:lnTo>
                  <a:pt x="282" y="0"/>
                </a:lnTo>
                <a:lnTo>
                  <a:pt x="0" y="0"/>
                </a:lnTo>
              </a:path>
            </a:pathLst>
          </a:custGeom>
          <a:noFill/>
          <a:ln w="76200">
            <a:solidFill>
              <a:schemeClr val="tx1"/>
            </a:solidFill>
            <a:round/>
            <a:headEnd type="triangle" w="med" len="med"/>
            <a:tailEnd/>
          </a:ln>
        </p:spPr>
        <p:txBody>
          <a:bodyPr lIns="85085" tIns="42542" rIns="85085" bIns="42542" anchor="ctr"/>
          <a:lstStyle/>
          <a:p>
            <a:pPr algn="ctr" eaLnBrk="0" hangingPunct="0"/>
            <a:endParaRPr lang="en-US" dirty="0"/>
          </a:p>
        </p:txBody>
      </p:sp>
      <p:sp>
        <p:nvSpPr>
          <p:cNvPr id="53260" name="Text Box 13"/>
          <p:cNvSpPr txBox="1">
            <a:spLocks noChangeArrowheads="1"/>
          </p:cNvSpPr>
          <p:nvPr/>
        </p:nvSpPr>
        <p:spPr bwMode="auto">
          <a:xfrm>
            <a:off x="2209999" y="3367663"/>
            <a:ext cx="1828501" cy="954091"/>
          </a:xfrm>
          <a:prstGeom prst="rect">
            <a:avLst/>
          </a:prstGeom>
          <a:noFill/>
          <a:ln w="9525" algn="ctr">
            <a:noFill/>
            <a:miter lim="800000"/>
            <a:headEnd/>
            <a:tailEnd/>
          </a:ln>
        </p:spPr>
        <p:txBody>
          <a:bodyPr lIns="91424" tIns="45712" rIns="91424" bIns="45712">
            <a:spAutoFit/>
          </a:bodyPr>
          <a:lstStyle/>
          <a:p>
            <a:pPr algn="ctr" defTabSz="914368" eaLnBrk="0" hangingPunct="0"/>
            <a:r>
              <a:rPr lang="en-US" sz="2800" dirty="0">
                <a:solidFill>
                  <a:schemeClr val="tx1"/>
                </a:solidFill>
              </a:rPr>
              <a:t>~25 </a:t>
            </a:r>
            <a:r>
              <a:rPr lang="en-US" sz="2800" dirty="0">
                <a:solidFill>
                  <a:schemeClr val="tx1"/>
                </a:solidFill>
                <a:latin typeface="Symbol" pitchFamily="82" charset="2"/>
              </a:rPr>
              <a:t>m</a:t>
            </a:r>
            <a:r>
              <a:rPr lang="en-US" sz="2800" dirty="0">
                <a:solidFill>
                  <a:schemeClr val="tx1"/>
                </a:solidFill>
              </a:rPr>
              <a:t>s</a:t>
            </a:r>
          </a:p>
          <a:p>
            <a:pPr algn="ctr" defTabSz="914368" eaLnBrk="0" hangingPunct="0"/>
            <a:r>
              <a:rPr lang="en-US" sz="2800" dirty="0">
                <a:solidFill>
                  <a:schemeClr val="tx1"/>
                </a:solidFill>
              </a:rPr>
              <a:t>Response</a:t>
            </a:r>
          </a:p>
        </p:txBody>
      </p:sp>
      <p:sp>
        <p:nvSpPr>
          <p:cNvPr id="53261" name="Text Box 14"/>
          <p:cNvSpPr txBox="1">
            <a:spLocks noChangeArrowheads="1"/>
          </p:cNvSpPr>
          <p:nvPr/>
        </p:nvSpPr>
        <p:spPr bwMode="auto">
          <a:xfrm>
            <a:off x="2667497" y="5044193"/>
            <a:ext cx="982057" cy="397227"/>
          </a:xfrm>
          <a:prstGeom prst="rect">
            <a:avLst/>
          </a:prstGeom>
          <a:noFill/>
          <a:ln w="9525" algn="ctr">
            <a:noFill/>
            <a:miter lim="800000"/>
            <a:headEnd/>
            <a:tailEnd/>
          </a:ln>
        </p:spPr>
        <p:txBody>
          <a:bodyPr wrap="none" lIns="91424" tIns="45712" rIns="91424" bIns="45712">
            <a:spAutoFit/>
          </a:bodyPr>
          <a:lstStyle/>
          <a:p>
            <a:pPr defTabSz="914368" eaLnBrk="0" hangingPunct="0"/>
            <a:r>
              <a:rPr lang="en-US" dirty="0">
                <a:solidFill>
                  <a:schemeClr val="tx1"/>
                </a:solidFill>
              </a:rPr>
              <a:t>Outputs</a:t>
            </a:r>
          </a:p>
        </p:txBody>
      </p:sp>
      <p:sp>
        <p:nvSpPr>
          <p:cNvPr id="20495" name="Rectangle 15"/>
          <p:cNvSpPr>
            <a:spLocks noChangeArrowheads="1"/>
          </p:cNvSpPr>
          <p:nvPr/>
        </p:nvSpPr>
        <p:spPr bwMode="auto">
          <a:xfrm>
            <a:off x="761504" y="3443605"/>
            <a:ext cx="1448495" cy="914205"/>
          </a:xfrm>
          <a:prstGeom prst="rect">
            <a:avLst/>
          </a:prstGeom>
          <a:solidFill>
            <a:schemeClr val="accent3"/>
          </a:solidFill>
          <a:ln w="9525" algn="ctr">
            <a:noFill/>
            <a:miter lim="800000"/>
            <a:headEnd/>
            <a:tailEnd/>
          </a:ln>
        </p:spPr>
        <p:txBody>
          <a:bodyPr wrap="none" lIns="91424" tIns="45712" rIns="91424" bIns="45712" anchor="ctr"/>
          <a:lstStyle/>
          <a:p>
            <a:pPr algn="ctr" defTabSz="914368" eaLnBrk="0" hangingPunct="0">
              <a:defRPr/>
            </a:pPr>
            <a:r>
              <a:rPr lang="en-US" sz="3200" dirty="0">
                <a:solidFill>
                  <a:schemeClr val="tx1"/>
                </a:solidFill>
              </a:rPr>
              <a:t>UUT</a:t>
            </a:r>
          </a:p>
        </p:txBody>
      </p:sp>
      <p:sp>
        <p:nvSpPr>
          <p:cNvPr id="53263" name="Freeform 16"/>
          <p:cNvSpPr>
            <a:spLocks/>
          </p:cNvSpPr>
          <p:nvPr/>
        </p:nvSpPr>
        <p:spPr bwMode="auto">
          <a:xfrm rot="10800000">
            <a:off x="1448496" y="4357810"/>
            <a:ext cx="913506" cy="1067547"/>
          </a:xfrm>
          <a:custGeom>
            <a:avLst/>
            <a:gdLst>
              <a:gd name="T0" fmla="*/ 2147483647 w 282"/>
              <a:gd name="T1" fmla="*/ 2147483647 h 641"/>
              <a:gd name="T2" fmla="*/ 2147483647 w 282"/>
              <a:gd name="T3" fmla="*/ 0 h 641"/>
              <a:gd name="T4" fmla="*/ 0 w 282"/>
              <a:gd name="T5" fmla="*/ 0 h 641"/>
              <a:gd name="T6" fmla="*/ 0 60000 65536"/>
              <a:gd name="T7" fmla="*/ 0 60000 65536"/>
              <a:gd name="T8" fmla="*/ 0 60000 65536"/>
              <a:gd name="T9" fmla="*/ 0 w 282"/>
              <a:gd name="T10" fmla="*/ 0 h 641"/>
              <a:gd name="T11" fmla="*/ 282 w 282"/>
              <a:gd name="T12" fmla="*/ 641 h 641"/>
            </a:gdLst>
            <a:ahLst/>
            <a:cxnLst>
              <a:cxn ang="T6">
                <a:pos x="T0" y="T1"/>
              </a:cxn>
              <a:cxn ang="T7">
                <a:pos x="T2" y="T3"/>
              </a:cxn>
              <a:cxn ang="T8">
                <a:pos x="T4" y="T5"/>
              </a:cxn>
            </a:cxnLst>
            <a:rect l="T9" t="T10" r="T11" b="T12"/>
            <a:pathLst>
              <a:path w="282" h="641">
                <a:moveTo>
                  <a:pt x="282" y="641"/>
                </a:moveTo>
                <a:lnTo>
                  <a:pt x="282" y="0"/>
                </a:lnTo>
                <a:lnTo>
                  <a:pt x="0" y="0"/>
                </a:lnTo>
              </a:path>
            </a:pathLst>
          </a:custGeom>
          <a:noFill/>
          <a:ln w="76200">
            <a:solidFill>
              <a:schemeClr val="tx1"/>
            </a:solidFill>
            <a:round/>
            <a:headEnd type="triangle" w="med" len="med"/>
            <a:tailEnd/>
          </a:ln>
        </p:spPr>
        <p:txBody>
          <a:bodyPr lIns="85085" tIns="42542" rIns="85085" bIns="42542" anchor="ctr"/>
          <a:lstStyle/>
          <a:p>
            <a:pPr algn="ctr" eaLnBrk="0" hangingPunct="0"/>
            <a:endParaRPr lang="en-US" dirty="0"/>
          </a:p>
        </p:txBody>
      </p:sp>
      <p:sp>
        <p:nvSpPr>
          <p:cNvPr id="53264" name="Freeform 17"/>
          <p:cNvSpPr>
            <a:spLocks/>
          </p:cNvSpPr>
          <p:nvPr/>
        </p:nvSpPr>
        <p:spPr bwMode="auto">
          <a:xfrm rot="-5400000">
            <a:off x="1524923" y="2301091"/>
            <a:ext cx="990146" cy="1143000"/>
          </a:xfrm>
          <a:custGeom>
            <a:avLst/>
            <a:gdLst>
              <a:gd name="T0" fmla="*/ 2147483647 w 282"/>
              <a:gd name="T1" fmla="*/ 2147483647 h 641"/>
              <a:gd name="T2" fmla="*/ 2147483647 w 282"/>
              <a:gd name="T3" fmla="*/ 0 h 641"/>
              <a:gd name="T4" fmla="*/ 0 w 282"/>
              <a:gd name="T5" fmla="*/ 0 h 641"/>
              <a:gd name="T6" fmla="*/ 0 60000 65536"/>
              <a:gd name="T7" fmla="*/ 0 60000 65536"/>
              <a:gd name="T8" fmla="*/ 0 60000 65536"/>
              <a:gd name="T9" fmla="*/ 0 w 282"/>
              <a:gd name="T10" fmla="*/ 0 h 641"/>
              <a:gd name="T11" fmla="*/ 282 w 282"/>
              <a:gd name="T12" fmla="*/ 641 h 641"/>
            </a:gdLst>
            <a:ahLst/>
            <a:cxnLst>
              <a:cxn ang="T6">
                <a:pos x="T0" y="T1"/>
              </a:cxn>
              <a:cxn ang="T7">
                <a:pos x="T2" y="T3"/>
              </a:cxn>
              <a:cxn ang="T8">
                <a:pos x="T4" y="T5"/>
              </a:cxn>
            </a:cxnLst>
            <a:rect l="T9" t="T10" r="T11" b="T12"/>
            <a:pathLst>
              <a:path w="282" h="641">
                <a:moveTo>
                  <a:pt x="282" y="641"/>
                </a:moveTo>
                <a:lnTo>
                  <a:pt x="282" y="0"/>
                </a:lnTo>
                <a:lnTo>
                  <a:pt x="0" y="0"/>
                </a:lnTo>
              </a:path>
            </a:pathLst>
          </a:custGeom>
          <a:noFill/>
          <a:ln w="76200">
            <a:solidFill>
              <a:schemeClr val="tx1"/>
            </a:solidFill>
            <a:round/>
            <a:headEnd type="triangle" w="med" len="med"/>
            <a:tailEnd/>
          </a:ln>
        </p:spPr>
        <p:txBody>
          <a:bodyPr lIns="85085" tIns="42542" rIns="85085" bIns="42542" anchor="ctr"/>
          <a:lstStyle/>
          <a:p>
            <a:pPr algn="ctr" eaLnBrk="0" hangingPunct="0"/>
            <a:endParaRPr lang="en-US" dirty="0"/>
          </a:p>
        </p:txBody>
      </p:sp>
      <p:sp>
        <p:nvSpPr>
          <p:cNvPr id="873490" name="Rectangle 18"/>
          <p:cNvSpPr>
            <a:spLocks noChangeArrowheads="1"/>
          </p:cNvSpPr>
          <p:nvPr/>
        </p:nvSpPr>
        <p:spPr bwMode="auto">
          <a:xfrm>
            <a:off x="5029499" y="1996357"/>
            <a:ext cx="2590005" cy="3886102"/>
          </a:xfrm>
          <a:prstGeom prst="rect">
            <a:avLst/>
          </a:prstGeom>
          <a:noFill/>
          <a:ln w="76200" algn="ctr">
            <a:solidFill>
              <a:srgbClr val="CF0E30"/>
            </a:solidFill>
            <a:miter lim="800000"/>
            <a:headEnd/>
            <a:tailEnd/>
          </a:ln>
        </p:spPr>
        <p:txBody>
          <a:bodyPr wrap="none" lIns="91424" tIns="45712" rIns="91424" bIns="45712" anchor="ctr"/>
          <a:lstStyle/>
          <a:p>
            <a:pPr algn="ctr" defTabSz="914368" eaLnBrk="0" hangingPunct="0"/>
            <a:endParaRPr lang="en-US" sz="2400" dirty="0">
              <a:solidFill>
                <a:schemeClr val="tx1"/>
              </a:solidFill>
            </a:endParaRPr>
          </a:p>
        </p:txBody>
      </p:sp>
      <p:sp>
        <p:nvSpPr>
          <p:cNvPr id="873491" name="Text Box 19"/>
          <p:cNvSpPr txBox="1">
            <a:spLocks noChangeArrowheads="1"/>
          </p:cNvSpPr>
          <p:nvPr/>
        </p:nvSpPr>
        <p:spPr bwMode="auto">
          <a:xfrm>
            <a:off x="5181501" y="1498362"/>
            <a:ext cx="2288980" cy="518440"/>
          </a:xfrm>
          <a:prstGeom prst="rect">
            <a:avLst/>
          </a:prstGeom>
          <a:noFill/>
          <a:ln w="9525" algn="ctr">
            <a:noFill/>
            <a:miter lim="800000"/>
            <a:headEnd/>
            <a:tailEnd/>
          </a:ln>
        </p:spPr>
        <p:txBody>
          <a:bodyPr wrap="none" lIns="91424" tIns="45712" rIns="91424" bIns="45712">
            <a:spAutoFit/>
          </a:bodyPr>
          <a:lstStyle/>
          <a:p>
            <a:pPr defTabSz="914368" eaLnBrk="0" hangingPunct="0"/>
            <a:r>
              <a:rPr lang="en-US" sz="2800" dirty="0">
                <a:solidFill>
                  <a:srgbClr val="CF0E30"/>
                </a:solidFill>
              </a:rPr>
              <a:t>Crash Possible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73490"/>
                                        </p:tgtEl>
                                        <p:attrNameLst>
                                          <p:attrName>style.visibility</p:attrName>
                                        </p:attrNameLst>
                                      </p:cBhvr>
                                      <p:to>
                                        <p:strVal val="visible"/>
                                      </p:to>
                                    </p:set>
                                    <p:animEffect transition="in" filter="dissolve">
                                      <p:cBhvr>
                                        <p:cTn id="7" dur="500"/>
                                        <p:tgtEl>
                                          <p:spTgt spid="873490"/>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73491"/>
                                        </p:tgtEl>
                                        <p:attrNameLst>
                                          <p:attrName>style.visibility</p:attrName>
                                        </p:attrNameLst>
                                      </p:cBhvr>
                                      <p:to>
                                        <p:strVal val="visible"/>
                                      </p:to>
                                    </p:set>
                                    <p:animEffect transition="in" filter="dissolve">
                                      <p:cBhvr>
                                        <p:cTn id="10" dur="500"/>
                                        <p:tgtEl>
                                          <p:spTgt spid="8734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490" grpId="0" animBg="1"/>
      <p:bldP spid="87349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p:cNvSpPr>
            <a:spLocks noGrp="1" noChangeArrowheads="1"/>
          </p:cNvSpPr>
          <p:nvPr>
            <p:ph type="title"/>
          </p:nvPr>
        </p:nvSpPr>
        <p:spPr/>
        <p:txBody>
          <a:bodyPr/>
          <a:lstStyle/>
          <a:p>
            <a:r>
              <a:rPr lang="en-US" dirty="0" smtClean="0"/>
              <a:t>Decision Making in Hardware</a:t>
            </a:r>
          </a:p>
        </p:txBody>
      </p:sp>
      <p:sp>
        <p:nvSpPr>
          <p:cNvPr id="55298" name="Content Placeholder 21"/>
          <p:cNvSpPr>
            <a:spLocks noGrp="1"/>
          </p:cNvSpPr>
          <p:nvPr>
            <p:ph idx="1"/>
          </p:nvPr>
        </p:nvSpPr>
        <p:spPr/>
        <p:txBody>
          <a:bodyPr/>
          <a:lstStyle/>
          <a:p>
            <a:r>
              <a:rPr lang="en-US" dirty="0" smtClean="0"/>
              <a:t>LabVIEW FPGA System</a:t>
            </a:r>
          </a:p>
        </p:txBody>
      </p:sp>
      <p:sp>
        <p:nvSpPr>
          <p:cNvPr id="55299" name="Rectangle 3"/>
          <p:cNvSpPr>
            <a:spLocks noChangeArrowheads="1"/>
          </p:cNvSpPr>
          <p:nvPr/>
        </p:nvSpPr>
        <p:spPr bwMode="auto">
          <a:xfrm>
            <a:off x="4114503" y="1895589"/>
            <a:ext cx="762993" cy="3886103"/>
          </a:xfrm>
          <a:prstGeom prst="rect">
            <a:avLst/>
          </a:prstGeom>
          <a:solidFill>
            <a:schemeClr val="accent1"/>
          </a:solidFill>
          <a:ln w="9525" algn="ctr">
            <a:solidFill>
              <a:schemeClr val="tx2"/>
            </a:solidFill>
            <a:miter lim="800000"/>
            <a:headEnd/>
            <a:tailEnd/>
          </a:ln>
        </p:spPr>
        <p:txBody>
          <a:bodyPr vert="eaVert" wrap="none" lIns="91424" tIns="45712" rIns="91424" bIns="45712" anchor="ctr"/>
          <a:lstStyle/>
          <a:p>
            <a:pPr algn="ctr" defTabSz="914368" eaLnBrk="0" hangingPunct="0"/>
            <a:r>
              <a:rPr lang="en-US" sz="2400" dirty="0" smtClean="0">
                <a:solidFill>
                  <a:schemeClr val="tx1"/>
                </a:solidFill>
              </a:rPr>
              <a:t>I/O</a:t>
            </a:r>
            <a:endParaRPr lang="en-US" sz="2400" dirty="0">
              <a:solidFill>
                <a:schemeClr val="tx1"/>
              </a:solidFill>
            </a:endParaRPr>
          </a:p>
        </p:txBody>
      </p:sp>
      <p:grpSp>
        <p:nvGrpSpPr>
          <p:cNvPr id="55300" name="Group 4"/>
          <p:cNvGrpSpPr>
            <a:grpSpLocks/>
          </p:cNvGrpSpPr>
          <p:nvPr/>
        </p:nvGrpSpPr>
        <p:grpSpPr bwMode="auto">
          <a:xfrm>
            <a:off x="5943004" y="1895589"/>
            <a:ext cx="2591496" cy="3886103"/>
            <a:chOff x="3168" y="1056"/>
            <a:chExt cx="1632" cy="2448"/>
          </a:xfrm>
        </p:grpSpPr>
        <p:sp>
          <p:nvSpPr>
            <p:cNvPr id="21523" name="Rectangle 5"/>
            <p:cNvSpPr>
              <a:spLocks noChangeArrowheads="1"/>
            </p:cNvSpPr>
            <p:nvPr/>
          </p:nvSpPr>
          <p:spPr bwMode="auto">
            <a:xfrm>
              <a:off x="3168" y="1056"/>
              <a:ext cx="480" cy="2448"/>
            </a:xfrm>
            <a:prstGeom prst="rect">
              <a:avLst/>
            </a:prstGeom>
            <a:solidFill>
              <a:schemeClr val="accent4"/>
            </a:solidFill>
            <a:ln w="9525" algn="ctr">
              <a:solidFill>
                <a:schemeClr val="tx2"/>
              </a:solidFill>
              <a:miter lim="800000"/>
              <a:headEnd/>
              <a:tailEnd/>
            </a:ln>
          </p:spPr>
          <p:txBody>
            <a:bodyPr vert="eaVert" wrap="none" lIns="98253" tIns="49126" rIns="98253" bIns="49126" anchor="ctr"/>
            <a:lstStyle/>
            <a:p>
              <a:pPr algn="ctr" defTabSz="914368" eaLnBrk="0" hangingPunct="0">
                <a:defRPr/>
              </a:pPr>
              <a:r>
                <a:rPr lang="en-US" sz="2400" dirty="0">
                  <a:solidFill>
                    <a:schemeClr val="tx1"/>
                  </a:solidFill>
                </a:rPr>
                <a:t>Operating System</a:t>
              </a:r>
            </a:p>
          </p:txBody>
        </p:sp>
        <p:sp>
          <p:nvSpPr>
            <p:cNvPr id="21524" name="Rectangle 6"/>
            <p:cNvSpPr>
              <a:spLocks noChangeArrowheads="1"/>
            </p:cNvSpPr>
            <p:nvPr/>
          </p:nvSpPr>
          <p:spPr bwMode="auto">
            <a:xfrm>
              <a:off x="3744" y="1056"/>
              <a:ext cx="480" cy="2448"/>
            </a:xfrm>
            <a:prstGeom prst="rect">
              <a:avLst/>
            </a:prstGeom>
            <a:solidFill>
              <a:schemeClr val="accent4"/>
            </a:solidFill>
            <a:ln w="9525" algn="ctr">
              <a:solidFill>
                <a:schemeClr val="tx2"/>
              </a:solidFill>
              <a:miter lim="800000"/>
              <a:headEnd/>
              <a:tailEnd/>
            </a:ln>
          </p:spPr>
          <p:txBody>
            <a:bodyPr vert="eaVert" wrap="none" lIns="98253" tIns="49126" rIns="98253" bIns="49126" anchor="ctr"/>
            <a:lstStyle/>
            <a:p>
              <a:pPr algn="ctr" defTabSz="914368" eaLnBrk="0" hangingPunct="0">
                <a:defRPr/>
              </a:pPr>
              <a:r>
                <a:rPr lang="en-US" sz="2400" dirty="0">
                  <a:solidFill>
                    <a:schemeClr val="tx1"/>
                  </a:solidFill>
                </a:rPr>
                <a:t>Driver API</a:t>
              </a:r>
            </a:p>
          </p:txBody>
        </p:sp>
        <p:sp>
          <p:nvSpPr>
            <p:cNvPr id="21525" name="Rectangle 7"/>
            <p:cNvSpPr>
              <a:spLocks noChangeArrowheads="1"/>
            </p:cNvSpPr>
            <p:nvPr/>
          </p:nvSpPr>
          <p:spPr bwMode="auto">
            <a:xfrm>
              <a:off x="4320" y="1056"/>
              <a:ext cx="480" cy="2448"/>
            </a:xfrm>
            <a:prstGeom prst="rect">
              <a:avLst/>
            </a:prstGeom>
            <a:solidFill>
              <a:schemeClr val="accent4"/>
            </a:solidFill>
            <a:ln w="9525" algn="ctr">
              <a:solidFill>
                <a:schemeClr val="tx2"/>
              </a:solidFill>
              <a:miter lim="800000"/>
              <a:headEnd/>
              <a:tailEnd/>
            </a:ln>
          </p:spPr>
          <p:txBody>
            <a:bodyPr vert="eaVert" wrap="none" lIns="98253" tIns="49126" rIns="98253" bIns="49126" anchor="ctr"/>
            <a:lstStyle/>
            <a:p>
              <a:pPr algn="ctr" defTabSz="914368" eaLnBrk="0" hangingPunct="0">
                <a:defRPr/>
              </a:pPr>
              <a:r>
                <a:rPr lang="en-US" sz="2400" dirty="0">
                  <a:solidFill>
                    <a:schemeClr val="tx1"/>
                  </a:solidFill>
                </a:rPr>
                <a:t>Application Software</a:t>
              </a:r>
            </a:p>
          </p:txBody>
        </p:sp>
      </p:grpSp>
      <p:sp>
        <p:nvSpPr>
          <p:cNvPr id="55301" name="Rectangle 8"/>
          <p:cNvSpPr>
            <a:spLocks noChangeArrowheads="1"/>
          </p:cNvSpPr>
          <p:nvPr/>
        </p:nvSpPr>
        <p:spPr bwMode="auto">
          <a:xfrm>
            <a:off x="5029498" y="1895589"/>
            <a:ext cx="761503" cy="3886103"/>
          </a:xfrm>
          <a:prstGeom prst="rect">
            <a:avLst/>
          </a:prstGeom>
          <a:solidFill>
            <a:schemeClr val="bg1"/>
          </a:solidFill>
          <a:ln w="9525" algn="ctr">
            <a:solidFill>
              <a:schemeClr val="tx2"/>
            </a:solidFill>
            <a:miter lim="800000"/>
            <a:headEnd/>
            <a:tailEnd/>
          </a:ln>
        </p:spPr>
        <p:txBody>
          <a:bodyPr vert="eaVert" wrap="none" lIns="91424" tIns="45712" rIns="91424" bIns="45712" anchor="ctr"/>
          <a:lstStyle/>
          <a:p>
            <a:pPr algn="ctr" defTabSz="914368" eaLnBrk="0" hangingPunct="0"/>
            <a:r>
              <a:rPr lang="en-US" sz="2400" dirty="0">
                <a:solidFill>
                  <a:schemeClr val="tx1"/>
                </a:solidFill>
              </a:rPr>
              <a:t>Calculation</a:t>
            </a:r>
          </a:p>
        </p:txBody>
      </p:sp>
      <p:sp>
        <p:nvSpPr>
          <p:cNvPr id="55302" name="Line 9"/>
          <p:cNvSpPr>
            <a:spLocks noChangeShapeType="1"/>
          </p:cNvSpPr>
          <p:nvPr/>
        </p:nvSpPr>
        <p:spPr bwMode="auto">
          <a:xfrm flipV="1">
            <a:off x="2667497" y="2276751"/>
            <a:ext cx="2132508" cy="0"/>
          </a:xfrm>
          <a:prstGeom prst="line">
            <a:avLst/>
          </a:prstGeom>
          <a:noFill/>
          <a:ln w="76200">
            <a:solidFill>
              <a:schemeClr val="tx1"/>
            </a:solidFill>
            <a:round/>
            <a:headEnd/>
            <a:tailEnd type="triangle" w="med" len="med"/>
          </a:ln>
        </p:spPr>
        <p:txBody>
          <a:bodyPr lIns="85085" tIns="42542" rIns="85085" bIns="42542" anchor="ctr"/>
          <a:lstStyle/>
          <a:p>
            <a:endParaRPr lang="en-US" dirty="0"/>
          </a:p>
        </p:txBody>
      </p:sp>
      <p:sp>
        <p:nvSpPr>
          <p:cNvPr id="55303" name="Line 10"/>
          <p:cNvSpPr>
            <a:spLocks noChangeShapeType="1"/>
          </p:cNvSpPr>
          <p:nvPr/>
        </p:nvSpPr>
        <p:spPr bwMode="auto">
          <a:xfrm flipV="1">
            <a:off x="2438002" y="5324589"/>
            <a:ext cx="2362002" cy="0"/>
          </a:xfrm>
          <a:prstGeom prst="line">
            <a:avLst/>
          </a:prstGeom>
          <a:noFill/>
          <a:ln w="76200">
            <a:solidFill>
              <a:schemeClr val="tx1"/>
            </a:solidFill>
            <a:round/>
            <a:headEnd type="triangle" w="med" len="med"/>
            <a:tailEnd/>
          </a:ln>
        </p:spPr>
        <p:txBody>
          <a:bodyPr lIns="85085" tIns="42542" rIns="85085" bIns="42542" anchor="ctr"/>
          <a:lstStyle/>
          <a:p>
            <a:endParaRPr lang="en-US" dirty="0"/>
          </a:p>
        </p:txBody>
      </p:sp>
      <p:sp>
        <p:nvSpPr>
          <p:cNvPr id="55304" name="Freeform 11"/>
          <p:cNvSpPr>
            <a:spLocks/>
          </p:cNvSpPr>
          <p:nvPr/>
        </p:nvSpPr>
        <p:spPr bwMode="auto">
          <a:xfrm>
            <a:off x="4877496" y="2276752"/>
            <a:ext cx="532009" cy="838265"/>
          </a:xfrm>
          <a:custGeom>
            <a:avLst/>
            <a:gdLst>
              <a:gd name="T0" fmla="*/ 2147483647 w 282"/>
              <a:gd name="T1" fmla="*/ 2147483647 h 641"/>
              <a:gd name="T2" fmla="*/ 2147483647 w 282"/>
              <a:gd name="T3" fmla="*/ 0 h 641"/>
              <a:gd name="T4" fmla="*/ 0 w 282"/>
              <a:gd name="T5" fmla="*/ 0 h 641"/>
              <a:gd name="T6" fmla="*/ 0 60000 65536"/>
              <a:gd name="T7" fmla="*/ 0 60000 65536"/>
              <a:gd name="T8" fmla="*/ 0 60000 65536"/>
              <a:gd name="T9" fmla="*/ 0 w 282"/>
              <a:gd name="T10" fmla="*/ 0 h 641"/>
              <a:gd name="T11" fmla="*/ 282 w 282"/>
              <a:gd name="T12" fmla="*/ 641 h 641"/>
            </a:gdLst>
            <a:ahLst/>
            <a:cxnLst>
              <a:cxn ang="T6">
                <a:pos x="T0" y="T1"/>
              </a:cxn>
              <a:cxn ang="T7">
                <a:pos x="T2" y="T3"/>
              </a:cxn>
              <a:cxn ang="T8">
                <a:pos x="T4" y="T5"/>
              </a:cxn>
            </a:cxnLst>
            <a:rect l="T9" t="T10" r="T11" b="T12"/>
            <a:pathLst>
              <a:path w="282" h="641">
                <a:moveTo>
                  <a:pt x="282" y="641"/>
                </a:moveTo>
                <a:lnTo>
                  <a:pt x="282" y="0"/>
                </a:lnTo>
                <a:lnTo>
                  <a:pt x="0" y="0"/>
                </a:lnTo>
              </a:path>
            </a:pathLst>
          </a:custGeom>
          <a:noFill/>
          <a:ln w="76200">
            <a:solidFill>
              <a:schemeClr val="tx1"/>
            </a:solidFill>
            <a:round/>
            <a:headEnd type="triangle" w="med" len="med"/>
            <a:tailEnd/>
          </a:ln>
        </p:spPr>
        <p:txBody>
          <a:bodyPr lIns="85085" tIns="42542" rIns="85085" bIns="42542" anchor="ctr"/>
          <a:lstStyle/>
          <a:p>
            <a:pPr algn="ctr" eaLnBrk="0" hangingPunct="0"/>
            <a:endParaRPr lang="en-US" dirty="0"/>
          </a:p>
        </p:txBody>
      </p:sp>
      <p:sp>
        <p:nvSpPr>
          <p:cNvPr id="55305" name="Freeform 12"/>
          <p:cNvSpPr>
            <a:spLocks/>
          </p:cNvSpPr>
          <p:nvPr/>
        </p:nvSpPr>
        <p:spPr bwMode="auto">
          <a:xfrm rot="5400000">
            <a:off x="4800309" y="4715392"/>
            <a:ext cx="686384" cy="532009"/>
          </a:xfrm>
          <a:custGeom>
            <a:avLst/>
            <a:gdLst>
              <a:gd name="T0" fmla="*/ 2147483647 w 282"/>
              <a:gd name="T1" fmla="*/ 2147483647 h 641"/>
              <a:gd name="T2" fmla="*/ 2147483647 w 282"/>
              <a:gd name="T3" fmla="*/ 0 h 641"/>
              <a:gd name="T4" fmla="*/ 0 w 282"/>
              <a:gd name="T5" fmla="*/ 0 h 641"/>
              <a:gd name="T6" fmla="*/ 0 60000 65536"/>
              <a:gd name="T7" fmla="*/ 0 60000 65536"/>
              <a:gd name="T8" fmla="*/ 0 60000 65536"/>
              <a:gd name="T9" fmla="*/ 0 w 282"/>
              <a:gd name="T10" fmla="*/ 0 h 641"/>
              <a:gd name="T11" fmla="*/ 282 w 282"/>
              <a:gd name="T12" fmla="*/ 641 h 641"/>
            </a:gdLst>
            <a:ahLst/>
            <a:cxnLst>
              <a:cxn ang="T6">
                <a:pos x="T0" y="T1"/>
              </a:cxn>
              <a:cxn ang="T7">
                <a:pos x="T2" y="T3"/>
              </a:cxn>
              <a:cxn ang="T8">
                <a:pos x="T4" y="T5"/>
              </a:cxn>
            </a:cxnLst>
            <a:rect l="T9" t="T10" r="T11" b="T12"/>
            <a:pathLst>
              <a:path w="282" h="641">
                <a:moveTo>
                  <a:pt x="282" y="641"/>
                </a:moveTo>
                <a:lnTo>
                  <a:pt x="282" y="0"/>
                </a:lnTo>
                <a:lnTo>
                  <a:pt x="0" y="0"/>
                </a:lnTo>
              </a:path>
            </a:pathLst>
          </a:custGeom>
          <a:noFill/>
          <a:ln w="76200">
            <a:solidFill>
              <a:schemeClr val="tx1"/>
            </a:solidFill>
            <a:round/>
            <a:headEnd type="triangle" w="med" len="med"/>
            <a:tailEnd/>
          </a:ln>
        </p:spPr>
        <p:txBody>
          <a:bodyPr lIns="85085" tIns="42542" rIns="85085" bIns="42542" anchor="ctr"/>
          <a:lstStyle/>
          <a:p>
            <a:pPr algn="ctr" eaLnBrk="0" hangingPunct="0"/>
            <a:endParaRPr lang="en-US" dirty="0"/>
          </a:p>
        </p:txBody>
      </p:sp>
      <p:sp>
        <p:nvSpPr>
          <p:cNvPr id="55306" name="Text Box 13"/>
          <p:cNvSpPr txBox="1">
            <a:spLocks noChangeArrowheads="1"/>
          </p:cNvSpPr>
          <p:nvPr/>
        </p:nvSpPr>
        <p:spPr bwMode="auto">
          <a:xfrm>
            <a:off x="2209999" y="3266897"/>
            <a:ext cx="1828501" cy="984869"/>
          </a:xfrm>
          <a:prstGeom prst="rect">
            <a:avLst/>
          </a:prstGeom>
          <a:noFill/>
          <a:ln w="9525" algn="ctr">
            <a:noFill/>
            <a:miter lim="800000"/>
            <a:headEnd/>
            <a:tailEnd/>
          </a:ln>
        </p:spPr>
        <p:txBody>
          <a:bodyPr lIns="91424" tIns="45712" rIns="91424" bIns="45712">
            <a:spAutoFit/>
          </a:bodyPr>
          <a:lstStyle/>
          <a:p>
            <a:pPr algn="ctr" defTabSz="914368" eaLnBrk="0" hangingPunct="0"/>
            <a:r>
              <a:rPr lang="en-US" sz="2800" dirty="0">
                <a:solidFill>
                  <a:schemeClr val="tx1"/>
                </a:solidFill>
              </a:rPr>
              <a:t>25 ns*</a:t>
            </a:r>
          </a:p>
          <a:p>
            <a:pPr algn="ctr" defTabSz="914368" eaLnBrk="0" hangingPunct="0"/>
            <a:r>
              <a:rPr lang="en-US" sz="2800" dirty="0">
                <a:solidFill>
                  <a:schemeClr val="tx1"/>
                </a:solidFill>
              </a:rPr>
              <a:t>Response</a:t>
            </a:r>
          </a:p>
        </p:txBody>
      </p:sp>
      <p:sp>
        <p:nvSpPr>
          <p:cNvPr id="55307" name="Text Box 14"/>
          <p:cNvSpPr txBox="1">
            <a:spLocks noChangeArrowheads="1"/>
          </p:cNvSpPr>
          <p:nvPr/>
        </p:nvSpPr>
        <p:spPr bwMode="auto">
          <a:xfrm>
            <a:off x="2667497" y="4943427"/>
            <a:ext cx="982057" cy="397227"/>
          </a:xfrm>
          <a:prstGeom prst="rect">
            <a:avLst/>
          </a:prstGeom>
          <a:noFill/>
          <a:ln w="9525" algn="ctr">
            <a:noFill/>
            <a:miter lim="800000"/>
            <a:headEnd/>
            <a:tailEnd/>
          </a:ln>
        </p:spPr>
        <p:txBody>
          <a:bodyPr wrap="none" lIns="91424" tIns="45712" rIns="91424" bIns="45712">
            <a:spAutoFit/>
          </a:bodyPr>
          <a:lstStyle/>
          <a:p>
            <a:pPr defTabSz="914368" eaLnBrk="0" hangingPunct="0"/>
            <a:r>
              <a:rPr lang="en-US" dirty="0">
                <a:solidFill>
                  <a:schemeClr val="tx1"/>
                </a:solidFill>
              </a:rPr>
              <a:t>Outputs</a:t>
            </a:r>
          </a:p>
        </p:txBody>
      </p:sp>
      <p:sp>
        <p:nvSpPr>
          <p:cNvPr id="21516" name="Rectangle 15"/>
          <p:cNvSpPr>
            <a:spLocks noChangeArrowheads="1"/>
          </p:cNvSpPr>
          <p:nvPr/>
        </p:nvSpPr>
        <p:spPr bwMode="auto">
          <a:xfrm>
            <a:off x="761504" y="3342838"/>
            <a:ext cx="1448495" cy="914205"/>
          </a:xfrm>
          <a:prstGeom prst="rect">
            <a:avLst/>
          </a:prstGeom>
          <a:solidFill>
            <a:schemeClr val="accent3"/>
          </a:solidFill>
          <a:ln w="9525" algn="ctr">
            <a:noFill/>
            <a:miter lim="800000"/>
            <a:headEnd/>
            <a:tailEnd/>
          </a:ln>
        </p:spPr>
        <p:txBody>
          <a:bodyPr wrap="none" lIns="91424" tIns="45712" rIns="91424" bIns="45712" anchor="ctr"/>
          <a:lstStyle/>
          <a:p>
            <a:pPr algn="ctr" defTabSz="914368" eaLnBrk="0" hangingPunct="0">
              <a:defRPr/>
            </a:pPr>
            <a:r>
              <a:rPr lang="en-US" sz="3200" dirty="0">
                <a:solidFill>
                  <a:schemeClr val="tx1"/>
                </a:solidFill>
              </a:rPr>
              <a:t>UUT</a:t>
            </a:r>
          </a:p>
        </p:txBody>
      </p:sp>
      <p:sp>
        <p:nvSpPr>
          <p:cNvPr id="55309" name="Freeform 16"/>
          <p:cNvSpPr>
            <a:spLocks/>
          </p:cNvSpPr>
          <p:nvPr/>
        </p:nvSpPr>
        <p:spPr bwMode="auto">
          <a:xfrm rot="10800000">
            <a:off x="1448496" y="4257043"/>
            <a:ext cx="913506" cy="1067546"/>
          </a:xfrm>
          <a:custGeom>
            <a:avLst/>
            <a:gdLst>
              <a:gd name="T0" fmla="*/ 2147483647 w 282"/>
              <a:gd name="T1" fmla="*/ 2147483647 h 641"/>
              <a:gd name="T2" fmla="*/ 2147483647 w 282"/>
              <a:gd name="T3" fmla="*/ 0 h 641"/>
              <a:gd name="T4" fmla="*/ 0 w 282"/>
              <a:gd name="T5" fmla="*/ 0 h 641"/>
              <a:gd name="T6" fmla="*/ 0 60000 65536"/>
              <a:gd name="T7" fmla="*/ 0 60000 65536"/>
              <a:gd name="T8" fmla="*/ 0 60000 65536"/>
              <a:gd name="T9" fmla="*/ 0 w 282"/>
              <a:gd name="T10" fmla="*/ 0 h 641"/>
              <a:gd name="T11" fmla="*/ 282 w 282"/>
              <a:gd name="T12" fmla="*/ 641 h 641"/>
            </a:gdLst>
            <a:ahLst/>
            <a:cxnLst>
              <a:cxn ang="T6">
                <a:pos x="T0" y="T1"/>
              </a:cxn>
              <a:cxn ang="T7">
                <a:pos x="T2" y="T3"/>
              </a:cxn>
              <a:cxn ang="T8">
                <a:pos x="T4" y="T5"/>
              </a:cxn>
            </a:cxnLst>
            <a:rect l="T9" t="T10" r="T11" b="T12"/>
            <a:pathLst>
              <a:path w="282" h="641">
                <a:moveTo>
                  <a:pt x="282" y="641"/>
                </a:moveTo>
                <a:lnTo>
                  <a:pt x="282" y="0"/>
                </a:lnTo>
                <a:lnTo>
                  <a:pt x="0" y="0"/>
                </a:lnTo>
              </a:path>
            </a:pathLst>
          </a:custGeom>
          <a:noFill/>
          <a:ln w="76200">
            <a:solidFill>
              <a:schemeClr val="tx1"/>
            </a:solidFill>
            <a:round/>
            <a:headEnd type="triangle" w="med" len="med"/>
            <a:tailEnd/>
          </a:ln>
        </p:spPr>
        <p:txBody>
          <a:bodyPr lIns="85085" tIns="42542" rIns="85085" bIns="42542" anchor="ctr"/>
          <a:lstStyle/>
          <a:p>
            <a:pPr algn="ctr" eaLnBrk="0" hangingPunct="0"/>
            <a:endParaRPr lang="en-US" dirty="0"/>
          </a:p>
        </p:txBody>
      </p:sp>
      <p:sp>
        <p:nvSpPr>
          <p:cNvPr id="55310" name="Freeform 17"/>
          <p:cNvSpPr>
            <a:spLocks/>
          </p:cNvSpPr>
          <p:nvPr/>
        </p:nvSpPr>
        <p:spPr bwMode="auto">
          <a:xfrm rot="-5400000">
            <a:off x="1524923" y="2200325"/>
            <a:ext cx="990146" cy="1143000"/>
          </a:xfrm>
          <a:custGeom>
            <a:avLst/>
            <a:gdLst>
              <a:gd name="T0" fmla="*/ 2147483647 w 282"/>
              <a:gd name="T1" fmla="*/ 2147483647 h 641"/>
              <a:gd name="T2" fmla="*/ 2147483647 w 282"/>
              <a:gd name="T3" fmla="*/ 0 h 641"/>
              <a:gd name="T4" fmla="*/ 0 w 282"/>
              <a:gd name="T5" fmla="*/ 0 h 641"/>
              <a:gd name="T6" fmla="*/ 0 60000 65536"/>
              <a:gd name="T7" fmla="*/ 0 60000 65536"/>
              <a:gd name="T8" fmla="*/ 0 60000 65536"/>
              <a:gd name="T9" fmla="*/ 0 w 282"/>
              <a:gd name="T10" fmla="*/ 0 h 641"/>
              <a:gd name="T11" fmla="*/ 282 w 282"/>
              <a:gd name="T12" fmla="*/ 641 h 641"/>
            </a:gdLst>
            <a:ahLst/>
            <a:cxnLst>
              <a:cxn ang="T6">
                <a:pos x="T0" y="T1"/>
              </a:cxn>
              <a:cxn ang="T7">
                <a:pos x="T2" y="T3"/>
              </a:cxn>
              <a:cxn ang="T8">
                <a:pos x="T4" y="T5"/>
              </a:cxn>
            </a:cxnLst>
            <a:rect l="T9" t="T10" r="T11" b="T12"/>
            <a:pathLst>
              <a:path w="282" h="641">
                <a:moveTo>
                  <a:pt x="282" y="641"/>
                </a:moveTo>
                <a:lnTo>
                  <a:pt x="282" y="0"/>
                </a:lnTo>
                <a:lnTo>
                  <a:pt x="0" y="0"/>
                </a:lnTo>
              </a:path>
            </a:pathLst>
          </a:custGeom>
          <a:noFill/>
          <a:ln w="76200">
            <a:solidFill>
              <a:schemeClr val="tx1"/>
            </a:solidFill>
            <a:round/>
            <a:headEnd type="triangle" w="med" len="med"/>
            <a:tailEnd/>
          </a:ln>
        </p:spPr>
        <p:txBody>
          <a:bodyPr lIns="85085" tIns="42542" rIns="85085" bIns="42542" anchor="ctr"/>
          <a:lstStyle/>
          <a:p>
            <a:pPr algn="ctr" eaLnBrk="0" hangingPunct="0"/>
            <a:endParaRPr lang="en-US" dirty="0"/>
          </a:p>
        </p:txBody>
      </p:sp>
      <p:sp>
        <p:nvSpPr>
          <p:cNvPr id="55311" name="Text Box 19"/>
          <p:cNvSpPr txBox="1">
            <a:spLocks noChangeArrowheads="1"/>
          </p:cNvSpPr>
          <p:nvPr/>
        </p:nvSpPr>
        <p:spPr bwMode="auto">
          <a:xfrm>
            <a:off x="609502" y="5796296"/>
            <a:ext cx="4151757" cy="366558"/>
          </a:xfrm>
          <a:prstGeom prst="rect">
            <a:avLst/>
          </a:prstGeom>
          <a:noFill/>
          <a:ln w="9525" algn="ctr">
            <a:noFill/>
            <a:miter lim="800000"/>
            <a:headEnd/>
            <a:tailEnd/>
          </a:ln>
        </p:spPr>
        <p:txBody>
          <a:bodyPr wrap="none" lIns="91424" tIns="45712" rIns="91424" bIns="45712">
            <a:spAutoFit/>
          </a:bodyPr>
          <a:lstStyle/>
          <a:p>
            <a:pPr defTabSz="914368" eaLnBrk="0" hangingPunct="0"/>
            <a:r>
              <a:rPr lang="en-US" sz="1800" dirty="0">
                <a:solidFill>
                  <a:schemeClr val="tx1"/>
                </a:solidFill>
              </a:rPr>
              <a:t>* Faster response for 80 and 120 MHz clocks</a:t>
            </a:r>
          </a:p>
        </p:txBody>
      </p:sp>
      <p:sp>
        <p:nvSpPr>
          <p:cNvPr id="874516" name="Rectangle 20"/>
          <p:cNvSpPr>
            <a:spLocks noChangeArrowheads="1"/>
          </p:cNvSpPr>
          <p:nvPr/>
        </p:nvSpPr>
        <p:spPr bwMode="auto">
          <a:xfrm>
            <a:off x="4114503" y="1895589"/>
            <a:ext cx="1676499" cy="3886103"/>
          </a:xfrm>
          <a:prstGeom prst="rect">
            <a:avLst/>
          </a:prstGeom>
          <a:noFill/>
          <a:ln w="76200" algn="ctr">
            <a:solidFill>
              <a:srgbClr val="00FF00"/>
            </a:solidFill>
            <a:miter lim="800000"/>
            <a:headEnd/>
            <a:tailEnd/>
          </a:ln>
        </p:spPr>
        <p:txBody>
          <a:bodyPr wrap="none" lIns="91424" tIns="45712" rIns="91424" bIns="45712" anchor="ctr"/>
          <a:lstStyle/>
          <a:p>
            <a:pPr algn="ctr" defTabSz="914368" eaLnBrk="0" hangingPunct="0"/>
            <a:endParaRPr lang="en-US" sz="2400" dirty="0">
              <a:solidFill>
                <a:schemeClr val="tx1"/>
              </a:solidFill>
            </a:endParaRPr>
          </a:p>
        </p:txBody>
      </p:sp>
      <p:sp>
        <p:nvSpPr>
          <p:cNvPr id="874517" name="Text Box 21"/>
          <p:cNvSpPr txBox="1">
            <a:spLocks noChangeArrowheads="1"/>
          </p:cNvSpPr>
          <p:nvPr/>
        </p:nvSpPr>
        <p:spPr bwMode="auto">
          <a:xfrm>
            <a:off x="3642102" y="1362546"/>
            <a:ext cx="2834402" cy="518439"/>
          </a:xfrm>
          <a:prstGeom prst="rect">
            <a:avLst/>
          </a:prstGeom>
          <a:noFill/>
          <a:ln w="9525" algn="ctr">
            <a:noFill/>
            <a:miter lim="800000"/>
            <a:headEnd/>
            <a:tailEnd/>
          </a:ln>
        </p:spPr>
        <p:txBody>
          <a:bodyPr lIns="91424" tIns="45712" rIns="91424" bIns="45712">
            <a:spAutoFit/>
          </a:bodyPr>
          <a:lstStyle/>
          <a:p>
            <a:pPr defTabSz="914368" eaLnBrk="0" hangingPunct="0"/>
            <a:r>
              <a:rPr lang="en-US" sz="2800" dirty="0">
                <a:solidFill>
                  <a:srgbClr val="00FF00"/>
                </a:solidFill>
              </a:rPr>
              <a:t>Highest Reliability</a:t>
            </a: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74516"/>
                                        </p:tgtEl>
                                        <p:attrNameLst>
                                          <p:attrName>style.visibility</p:attrName>
                                        </p:attrNameLst>
                                      </p:cBhvr>
                                      <p:to>
                                        <p:strVal val="visible"/>
                                      </p:to>
                                    </p:set>
                                    <p:animEffect transition="in" filter="dissolve">
                                      <p:cBhvr>
                                        <p:cTn id="7" dur="500"/>
                                        <p:tgtEl>
                                          <p:spTgt spid="87451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74517"/>
                                        </p:tgtEl>
                                        <p:attrNameLst>
                                          <p:attrName>style.visibility</p:attrName>
                                        </p:attrNameLst>
                                      </p:cBhvr>
                                      <p:to>
                                        <p:strVal val="visible"/>
                                      </p:to>
                                    </p:set>
                                    <p:animEffect transition="in" filter="dissolve">
                                      <p:cBhvr>
                                        <p:cTn id="10" dur="500"/>
                                        <p:tgtEl>
                                          <p:spTgt spid="8745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4516" grpId="0" animBg="1"/>
      <p:bldP spid="87451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p:cNvSpPr>
            <a:spLocks noGrp="1" noChangeArrowheads="1"/>
          </p:cNvSpPr>
          <p:nvPr>
            <p:ph type="title"/>
          </p:nvPr>
        </p:nvSpPr>
        <p:spPr/>
        <p:txBody>
          <a:bodyPr/>
          <a:lstStyle/>
          <a:p>
            <a:r>
              <a:rPr lang="en-US" dirty="0" smtClean="0"/>
              <a:t>D. LabVIEW FPGA Applications</a:t>
            </a:r>
          </a:p>
        </p:txBody>
      </p:sp>
      <p:sp>
        <p:nvSpPr>
          <p:cNvPr id="18435" name="Rectangle 3"/>
          <p:cNvSpPr>
            <a:spLocks noGrp="1" noChangeArrowheads="1"/>
          </p:cNvSpPr>
          <p:nvPr>
            <p:ph idx="1"/>
          </p:nvPr>
        </p:nvSpPr>
        <p:spPr/>
        <p:txBody>
          <a:bodyPr/>
          <a:lstStyle/>
          <a:p>
            <a:r>
              <a:rPr lang="en-US" dirty="0" smtClean="0"/>
              <a:t>Typical LabVIEW FPGA applications</a:t>
            </a:r>
          </a:p>
          <a:p>
            <a:pPr lvl="1"/>
            <a:r>
              <a:rPr lang="en-US" sz="2400" dirty="0" smtClean="0"/>
              <a:t>Intelligent DAQ</a:t>
            </a:r>
          </a:p>
          <a:p>
            <a:pPr lvl="2"/>
            <a:r>
              <a:rPr lang="en-US" sz="2000" dirty="0" smtClean="0"/>
              <a:t>Custom Timing and Synchronization</a:t>
            </a:r>
          </a:p>
          <a:p>
            <a:pPr lvl="2"/>
            <a:r>
              <a:rPr lang="en-US" sz="2000" dirty="0" smtClean="0"/>
              <a:t>Custom Counters</a:t>
            </a:r>
          </a:p>
          <a:p>
            <a:pPr lvl="2"/>
            <a:r>
              <a:rPr lang="en-US" sz="2000" dirty="0" smtClean="0"/>
              <a:t>Multiple Scan Rates</a:t>
            </a:r>
          </a:p>
          <a:p>
            <a:pPr lvl="1"/>
            <a:r>
              <a:rPr lang="en-US" sz="2400" dirty="0" smtClean="0"/>
              <a:t>Ultra-high speed control</a:t>
            </a:r>
          </a:p>
          <a:p>
            <a:pPr lvl="1"/>
            <a:r>
              <a:rPr lang="en-US" sz="2400" dirty="0" smtClean="0"/>
              <a:t>Specialized communication protocols</a:t>
            </a:r>
          </a:p>
          <a:p>
            <a:pPr lvl="1"/>
            <a:r>
              <a:rPr lang="en-US" sz="2400" dirty="0" smtClean="0"/>
              <a:t>Off-load CPU – Processing</a:t>
            </a:r>
          </a:p>
          <a:p>
            <a:pPr lvl="1"/>
            <a:r>
              <a:rPr lang="en-US" sz="2400" dirty="0" smtClean="0"/>
              <a:t>Complex timing and synchronization</a:t>
            </a:r>
          </a:p>
          <a:p>
            <a:pPr lvl="1"/>
            <a:r>
              <a:rPr lang="en-US" sz="2400" dirty="0" smtClean="0"/>
              <a:t>Hardware-in-the-Loop (HIL) testing</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Summary—Quiz</a:t>
            </a:r>
            <a:endParaRPr lang="en-US" dirty="0"/>
          </a:p>
        </p:txBody>
      </p:sp>
      <p:sp>
        <p:nvSpPr>
          <p:cNvPr id="7" name="Content Placeholder 6"/>
          <p:cNvSpPr>
            <a:spLocks noGrp="1"/>
          </p:cNvSpPr>
          <p:nvPr>
            <p:ph idx="1"/>
          </p:nvPr>
        </p:nvSpPr>
        <p:spPr/>
        <p:txBody>
          <a:bodyPr/>
          <a:lstStyle/>
          <a:p>
            <a:pPr marL="457200" indent="-457200">
              <a:buFont typeface="+mj-lt"/>
              <a:buAutoNum type="arabicPeriod"/>
            </a:pPr>
            <a:r>
              <a:rPr lang="en-US" dirty="0" smtClean="0"/>
              <a:t>Which of the following are required software components of a LabVIEW FPGA system?</a:t>
            </a:r>
          </a:p>
          <a:p>
            <a:pPr marL="796867" lvl="1" indent="-457200">
              <a:buFont typeface="+mj-lt"/>
              <a:buAutoNum type="alphaLcPeriod"/>
            </a:pPr>
            <a:r>
              <a:rPr lang="en-US" dirty="0" smtClean="0"/>
              <a:t>NI-RIO driver</a:t>
            </a:r>
          </a:p>
          <a:p>
            <a:pPr marL="796867" lvl="1" indent="-457200">
              <a:buFont typeface="+mj-lt"/>
              <a:buAutoNum type="alphaLcPeriod"/>
            </a:pPr>
            <a:r>
              <a:rPr lang="en-US" dirty="0" smtClean="0"/>
              <a:t>DAQmx driver</a:t>
            </a:r>
          </a:p>
          <a:p>
            <a:pPr marL="796867" lvl="1" indent="-457200">
              <a:buFont typeface="+mj-lt"/>
              <a:buAutoNum type="alphaLcPeriod"/>
            </a:pPr>
            <a:r>
              <a:rPr lang="en-US" dirty="0" smtClean="0"/>
              <a:t>LabVIEW Development System</a:t>
            </a:r>
          </a:p>
          <a:p>
            <a:pPr marL="796867" lvl="1" indent="-457200">
              <a:buFont typeface="+mj-lt"/>
              <a:buAutoNum type="alphaLcPeriod"/>
            </a:pPr>
            <a:r>
              <a:rPr lang="en-US" dirty="0" smtClean="0"/>
              <a:t>LabVIEW Real-Time Module</a:t>
            </a:r>
          </a:p>
          <a:p>
            <a:pPr marL="796867" lvl="1" indent="-457200">
              <a:buFont typeface="+mj-lt"/>
              <a:buAutoNum type="alphaLcPeriod"/>
            </a:pPr>
            <a:r>
              <a:rPr lang="en-US" dirty="0" smtClean="0"/>
              <a:t>LabVIEW FPGA Module</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Summary—Quiz Answer</a:t>
            </a:r>
            <a:endParaRPr lang="en-US" dirty="0"/>
          </a:p>
        </p:txBody>
      </p:sp>
      <p:sp>
        <p:nvSpPr>
          <p:cNvPr id="7" name="Content Placeholder 6"/>
          <p:cNvSpPr>
            <a:spLocks noGrp="1"/>
          </p:cNvSpPr>
          <p:nvPr>
            <p:ph idx="1"/>
          </p:nvPr>
        </p:nvSpPr>
        <p:spPr/>
        <p:txBody>
          <a:bodyPr/>
          <a:lstStyle/>
          <a:p>
            <a:pPr marL="457200" indent="-457200">
              <a:buFont typeface="+mj-lt"/>
              <a:buAutoNum type="arabicPeriod"/>
            </a:pPr>
            <a:r>
              <a:rPr lang="en-US" dirty="0" smtClean="0"/>
              <a:t>Which of the following are required software components of a LabVIEW FPGA system?</a:t>
            </a:r>
          </a:p>
          <a:p>
            <a:pPr marL="796867" lvl="1" indent="-457200">
              <a:buFont typeface="+mj-lt"/>
              <a:buAutoNum type="alphaLcPeriod"/>
            </a:pPr>
            <a:r>
              <a:rPr lang="en-US" b="1" dirty="0" smtClean="0"/>
              <a:t>NI-RIO driver</a:t>
            </a:r>
          </a:p>
          <a:p>
            <a:pPr marL="796867" lvl="1" indent="-457200">
              <a:buFont typeface="+mj-lt"/>
              <a:buAutoNum type="alphaLcPeriod"/>
            </a:pPr>
            <a:r>
              <a:rPr lang="en-US" dirty="0" smtClean="0"/>
              <a:t>DAQmx driver</a:t>
            </a:r>
          </a:p>
          <a:p>
            <a:pPr marL="796867" lvl="1" indent="-457200">
              <a:buFont typeface="+mj-lt"/>
              <a:buAutoNum type="alphaLcPeriod"/>
            </a:pPr>
            <a:r>
              <a:rPr lang="en-US" b="1" dirty="0" smtClean="0"/>
              <a:t>LabVIEW Development System</a:t>
            </a:r>
          </a:p>
          <a:p>
            <a:pPr marL="796867" lvl="1" indent="-457200">
              <a:buFont typeface="+mj-lt"/>
              <a:buAutoNum type="alphaLcPeriod"/>
            </a:pPr>
            <a:r>
              <a:rPr lang="en-US" dirty="0" smtClean="0"/>
              <a:t>LabVIEW Real-Time Module</a:t>
            </a:r>
          </a:p>
          <a:p>
            <a:pPr marL="796867" lvl="1" indent="-457200">
              <a:buFont typeface="+mj-lt"/>
              <a:buAutoNum type="alphaLcPeriod"/>
            </a:pPr>
            <a:r>
              <a:rPr lang="en-US" b="1" dirty="0" smtClean="0"/>
              <a:t>LabVIEW FPGA Module</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Summary—Quiz</a:t>
            </a:r>
            <a:endParaRPr lang="en-US" dirty="0"/>
          </a:p>
        </p:txBody>
      </p:sp>
      <p:sp>
        <p:nvSpPr>
          <p:cNvPr id="3" name="Content Placeholder 2"/>
          <p:cNvSpPr>
            <a:spLocks noGrp="1"/>
          </p:cNvSpPr>
          <p:nvPr>
            <p:ph idx="1"/>
          </p:nvPr>
        </p:nvSpPr>
        <p:spPr/>
        <p:txBody>
          <a:bodyPr/>
          <a:lstStyle/>
          <a:p>
            <a:pPr marL="514350" indent="-514350">
              <a:buFont typeface="+mj-lt"/>
              <a:buAutoNum type="arabicPeriod" startAt="2"/>
            </a:pPr>
            <a:r>
              <a:rPr lang="en-US" dirty="0" smtClean="0"/>
              <a:t>What OS runs on the FPGA?</a:t>
            </a:r>
          </a:p>
          <a:p>
            <a:pPr marL="806450" lvl="1" indent="-457200">
              <a:buFont typeface="+mj-lt"/>
              <a:buAutoNum type="alphaLcPeriod"/>
            </a:pPr>
            <a:r>
              <a:rPr lang="en-US" dirty="0" smtClean="0"/>
              <a:t>LabVIEW FPGA</a:t>
            </a:r>
          </a:p>
          <a:p>
            <a:pPr marL="806450" lvl="1" indent="-457200">
              <a:buFont typeface="+mj-lt"/>
              <a:buAutoNum type="alphaLcPeriod"/>
            </a:pPr>
            <a:r>
              <a:rPr lang="en-US" dirty="0" smtClean="0"/>
              <a:t>MicroLinux</a:t>
            </a:r>
          </a:p>
          <a:p>
            <a:pPr marL="806450" lvl="1" indent="-457200">
              <a:buFont typeface="+mj-lt"/>
              <a:buAutoNum type="alphaLcPeriod"/>
            </a:pPr>
            <a:r>
              <a:rPr lang="en-US" dirty="0" smtClean="0"/>
              <a:t>Unix</a:t>
            </a:r>
          </a:p>
          <a:p>
            <a:pPr marL="806450" lvl="1" indent="-457200">
              <a:buFont typeface="+mj-lt"/>
              <a:buAutoNum type="alphaLcPeriod"/>
            </a:pPr>
            <a:r>
              <a:rPr lang="en-US" dirty="0" smtClean="0"/>
              <a:t>PharLap</a:t>
            </a:r>
          </a:p>
          <a:p>
            <a:pPr marL="806450" lvl="1" indent="-457200">
              <a:buFont typeface="+mj-lt"/>
              <a:buAutoNum type="alphaLcPeriod"/>
            </a:pPr>
            <a:r>
              <a:rPr lang="en-US" dirty="0" smtClean="0"/>
              <a:t>None of the above</a:t>
            </a:r>
          </a:p>
          <a:p>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Summary—Quiz Answer</a:t>
            </a:r>
            <a:endParaRPr lang="en-US" dirty="0"/>
          </a:p>
        </p:txBody>
      </p:sp>
      <p:sp>
        <p:nvSpPr>
          <p:cNvPr id="3" name="Content Placeholder 2"/>
          <p:cNvSpPr>
            <a:spLocks noGrp="1"/>
          </p:cNvSpPr>
          <p:nvPr>
            <p:ph idx="1"/>
          </p:nvPr>
        </p:nvSpPr>
        <p:spPr/>
        <p:txBody>
          <a:bodyPr/>
          <a:lstStyle/>
          <a:p>
            <a:pPr marL="514350" indent="-514350">
              <a:buFont typeface="+mj-lt"/>
              <a:buAutoNum type="arabicPeriod" startAt="2"/>
            </a:pPr>
            <a:r>
              <a:rPr lang="en-US" dirty="0" smtClean="0"/>
              <a:t>What OS runs on the FPGA?</a:t>
            </a:r>
          </a:p>
          <a:p>
            <a:pPr marL="806450" lvl="1" indent="-457200">
              <a:buFont typeface="+mj-lt"/>
              <a:buAutoNum type="alphaLcPeriod"/>
            </a:pPr>
            <a:r>
              <a:rPr lang="en-US" dirty="0" smtClean="0"/>
              <a:t>LabVIEW FPGA</a:t>
            </a:r>
          </a:p>
          <a:p>
            <a:pPr marL="806450" lvl="1" indent="-457200">
              <a:buFont typeface="+mj-lt"/>
              <a:buAutoNum type="alphaLcPeriod"/>
            </a:pPr>
            <a:r>
              <a:rPr lang="en-US" dirty="0" smtClean="0"/>
              <a:t>MicroLinux</a:t>
            </a:r>
          </a:p>
          <a:p>
            <a:pPr marL="806450" lvl="1" indent="-457200">
              <a:buFont typeface="+mj-lt"/>
              <a:buAutoNum type="alphaLcPeriod"/>
            </a:pPr>
            <a:r>
              <a:rPr lang="en-US" dirty="0" smtClean="0"/>
              <a:t>Unix</a:t>
            </a:r>
          </a:p>
          <a:p>
            <a:pPr marL="806450" lvl="1" indent="-457200">
              <a:buFont typeface="+mj-lt"/>
              <a:buAutoNum type="alphaLcPeriod"/>
            </a:pPr>
            <a:r>
              <a:rPr lang="en-US" dirty="0" smtClean="0"/>
              <a:t>PharLap</a:t>
            </a:r>
          </a:p>
          <a:p>
            <a:pPr marL="806450" lvl="1" indent="-457200">
              <a:buFont typeface="+mj-lt"/>
              <a:buAutoNum type="alphaLcPeriod"/>
            </a:pPr>
            <a:r>
              <a:rPr lang="en-US" b="1" dirty="0" smtClean="0"/>
              <a:t>None of the above</a:t>
            </a:r>
          </a:p>
          <a:p>
            <a:endParaRPr 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Summary—Quiz</a:t>
            </a:r>
            <a:endParaRPr lang="en-US" dirty="0"/>
          </a:p>
        </p:txBody>
      </p:sp>
      <p:sp>
        <p:nvSpPr>
          <p:cNvPr id="3" name="Content Placeholder 2"/>
          <p:cNvSpPr>
            <a:spLocks noGrp="1"/>
          </p:cNvSpPr>
          <p:nvPr>
            <p:ph idx="1"/>
          </p:nvPr>
        </p:nvSpPr>
        <p:spPr/>
        <p:txBody>
          <a:bodyPr/>
          <a:lstStyle/>
          <a:p>
            <a:pPr marL="514350" indent="-514350">
              <a:buFont typeface="+mj-lt"/>
              <a:buAutoNum type="arabicPeriod" startAt="3"/>
            </a:pPr>
            <a:r>
              <a:rPr lang="en-US" dirty="0" smtClean="0"/>
              <a:t>LabVIEW FPGA allows you to program an FPGA without knowing VHDL or HDL.</a:t>
            </a:r>
          </a:p>
          <a:p>
            <a:pPr marL="800100" lvl="1" indent="-457200">
              <a:buFont typeface="+mj-lt"/>
              <a:buAutoNum type="alphaLcPeriod"/>
            </a:pPr>
            <a:r>
              <a:rPr lang="en-US" dirty="0" smtClean="0"/>
              <a:t>True</a:t>
            </a:r>
          </a:p>
          <a:p>
            <a:pPr marL="800100" lvl="1" indent="-457200">
              <a:buFont typeface="+mj-lt"/>
              <a:buAutoNum type="alphaLcPeriod"/>
            </a:pPr>
            <a:r>
              <a:rPr lang="en-US" dirty="0" smtClean="0"/>
              <a:t>False</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Summary—Quiz Answer</a:t>
            </a:r>
            <a:endParaRPr lang="en-US" dirty="0"/>
          </a:p>
        </p:txBody>
      </p:sp>
      <p:sp>
        <p:nvSpPr>
          <p:cNvPr id="3" name="Content Placeholder 2"/>
          <p:cNvSpPr>
            <a:spLocks noGrp="1"/>
          </p:cNvSpPr>
          <p:nvPr>
            <p:ph idx="1"/>
          </p:nvPr>
        </p:nvSpPr>
        <p:spPr/>
        <p:txBody>
          <a:bodyPr/>
          <a:lstStyle/>
          <a:p>
            <a:pPr marL="514350" indent="-514350">
              <a:buFont typeface="+mj-lt"/>
              <a:buAutoNum type="arabicPeriod" startAt="3"/>
            </a:pPr>
            <a:r>
              <a:rPr lang="en-US" dirty="0" smtClean="0"/>
              <a:t>LabVIEW FPGA allows you to program an FPGA without knowing VHDL or HDL.</a:t>
            </a:r>
          </a:p>
          <a:p>
            <a:pPr marL="800100" lvl="1" indent="-457200">
              <a:buFont typeface="+mj-lt"/>
              <a:buAutoNum type="alphaLcPeriod"/>
            </a:pPr>
            <a:r>
              <a:rPr lang="en-US" b="1" dirty="0" smtClean="0"/>
              <a:t>True</a:t>
            </a:r>
          </a:p>
          <a:p>
            <a:pPr marL="800100" lvl="1" indent="-457200">
              <a:buFont typeface="+mj-lt"/>
              <a:buAutoNum type="alphaLcPeriod"/>
            </a:pPr>
            <a:r>
              <a:rPr lang="en-US" dirty="0" smtClean="0"/>
              <a:t>False</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Diagram 14"/>
          <p:cNvGraphicFramePr/>
          <p:nvPr/>
        </p:nvGraphicFramePr>
        <p:xfrm>
          <a:off x="533400" y="1219200"/>
          <a:ext cx="8229600" cy="4902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0962" name="Rectangle 2"/>
          <p:cNvSpPr>
            <a:spLocks noGrp="1" noChangeArrowheads="1"/>
          </p:cNvSpPr>
          <p:nvPr>
            <p:ph type="title"/>
          </p:nvPr>
        </p:nvSpPr>
        <p:spPr/>
        <p:txBody>
          <a:bodyPr/>
          <a:lstStyle/>
          <a:p>
            <a:r>
              <a:rPr lang="en-US" dirty="0" smtClean="0"/>
              <a:t>File Locations</a:t>
            </a:r>
            <a:endParaRPr lang="en-US" dirty="0"/>
          </a:p>
        </p:txBody>
      </p:sp>
      <p:sp>
        <p:nvSpPr>
          <p:cNvPr id="5" name="Content Placeholder 4"/>
          <p:cNvSpPr>
            <a:spLocks noGrp="1"/>
          </p:cNvSpPr>
          <p:nvPr>
            <p:ph idx="1"/>
          </p:nvPr>
        </p:nvSpPr>
        <p:spPr/>
        <p:txBody>
          <a:bodyPr/>
          <a:lstStyle/>
          <a:p>
            <a:r>
              <a:rPr lang="en-US" dirty="0" smtClean="0"/>
              <a:t>The course installer places the course files in the following location:</a:t>
            </a:r>
            <a:endParaRPr lang="en-US" dirty="0"/>
          </a:p>
        </p:txBody>
      </p:sp>
      <p:pic>
        <p:nvPicPr>
          <p:cNvPr id="1027" name="Picture 3" descr="noloc_missing_art_imagefile"/>
          <p:cNvPicPr>
            <a:picLocks noChangeAspect="1" noChangeArrowheads="1"/>
          </p:cNvPicPr>
          <p:nvPr/>
        </p:nvPicPr>
        <p:blipFill>
          <a:blip r:embed="rId8" cstate="print"/>
          <a:srcRect/>
          <a:stretch>
            <a:fillRect/>
          </a:stretch>
        </p:blipFill>
        <p:spPr bwMode="auto">
          <a:xfrm>
            <a:off x="7478196" y="76200"/>
            <a:ext cx="1589604" cy="1600200"/>
          </a:xfrm>
          <a:prstGeom prst="rect">
            <a:avLst/>
          </a:prstGeom>
          <a:ln>
            <a:noFill/>
          </a:ln>
          <a:effectLst>
            <a:softEdge rad="31750"/>
          </a:effectLst>
        </p:spPr>
      </p:pic>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Summary—Quiz</a:t>
            </a:r>
            <a:endParaRPr lang="en-US" dirty="0"/>
          </a:p>
        </p:txBody>
      </p:sp>
      <p:sp>
        <p:nvSpPr>
          <p:cNvPr id="3" name="Content Placeholder 2"/>
          <p:cNvSpPr>
            <a:spLocks noGrp="1"/>
          </p:cNvSpPr>
          <p:nvPr>
            <p:ph idx="1"/>
          </p:nvPr>
        </p:nvSpPr>
        <p:spPr/>
        <p:txBody>
          <a:bodyPr>
            <a:normAutofit lnSpcReduction="10000"/>
          </a:bodyPr>
          <a:lstStyle/>
          <a:p>
            <a:pPr marL="514350" indent="-514350">
              <a:buFont typeface="+mj-lt"/>
              <a:buAutoNum type="arabicPeriod" startAt="4"/>
            </a:pPr>
            <a:r>
              <a:rPr lang="en-US" dirty="0" smtClean="0"/>
              <a:t>Which of the following might be typical reasons for using R Series Multifunction RIO device over a DAQ board programmed with DAQmx?</a:t>
            </a:r>
          </a:p>
          <a:p>
            <a:pPr marL="738860" lvl="2" indent="-514350">
              <a:buFont typeface="+mj-lt"/>
              <a:buAutoNum type="alphaLcPeriod"/>
            </a:pPr>
            <a:r>
              <a:rPr lang="en-US" dirty="0" smtClean="0"/>
              <a:t>Need more counters than available on a DAQ board</a:t>
            </a:r>
          </a:p>
          <a:p>
            <a:pPr marL="738860" lvl="2" indent="-514350">
              <a:buFont typeface="+mj-lt"/>
              <a:buAutoNum type="alphaLcPeriod"/>
            </a:pPr>
            <a:r>
              <a:rPr lang="en-US" dirty="0" smtClean="0"/>
              <a:t>Need custom trigger logic</a:t>
            </a:r>
          </a:p>
          <a:p>
            <a:pPr marL="738860" lvl="2" indent="-514350">
              <a:buFont typeface="+mj-lt"/>
              <a:buAutoNum type="alphaLcPeriod"/>
            </a:pPr>
            <a:r>
              <a:rPr lang="en-US" dirty="0" smtClean="0"/>
              <a:t>Need more analog input channels than available on a DAQ board</a:t>
            </a:r>
          </a:p>
          <a:p>
            <a:pPr marL="738860" lvl="2" indent="-514350">
              <a:buFont typeface="+mj-lt"/>
              <a:buAutoNum type="alphaLcPeriod"/>
            </a:pPr>
            <a:r>
              <a:rPr lang="en-US" dirty="0" smtClean="0"/>
              <a:t>Need to simultaneously acquire data on different channels at different rates</a:t>
            </a:r>
          </a:p>
          <a:p>
            <a:pPr marL="738860" lvl="2" indent="-514350">
              <a:buFont typeface="+mj-lt"/>
              <a:buAutoNum type="alphaLcPeriod"/>
            </a:pPr>
            <a:r>
              <a:rPr lang="en-US" dirty="0" smtClean="0"/>
              <a:t>Need a high-level/easy-to-use driver</a:t>
            </a:r>
          </a:p>
          <a:p>
            <a:pPr marL="738860" lvl="2" indent="-514350">
              <a:buFont typeface="+mj-lt"/>
              <a:buAutoNum type="alphaLcPeriod"/>
            </a:pPr>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Summary—Quiz Answers</a:t>
            </a:r>
            <a:endParaRPr lang="en-US" dirty="0"/>
          </a:p>
        </p:txBody>
      </p:sp>
      <p:sp>
        <p:nvSpPr>
          <p:cNvPr id="3" name="Content Placeholder 2"/>
          <p:cNvSpPr>
            <a:spLocks noGrp="1"/>
          </p:cNvSpPr>
          <p:nvPr>
            <p:ph idx="1"/>
          </p:nvPr>
        </p:nvSpPr>
        <p:spPr/>
        <p:txBody>
          <a:bodyPr>
            <a:normAutofit lnSpcReduction="10000"/>
          </a:bodyPr>
          <a:lstStyle/>
          <a:p>
            <a:pPr marL="514350" indent="-514350">
              <a:buFont typeface="+mj-lt"/>
              <a:buAutoNum type="arabicPeriod" startAt="4"/>
            </a:pPr>
            <a:r>
              <a:rPr lang="en-US" dirty="0" smtClean="0"/>
              <a:t>Which of the following might be typical reasons for using R Series Multifunction RIO device over a DAQ board programmed with DAQmx?</a:t>
            </a:r>
          </a:p>
          <a:p>
            <a:pPr marL="738860" lvl="2" indent="-514350">
              <a:buFont typeface="+mj-lt"/>
              <a:buAutoNum type="alphaLcPeriod"/>
            </a:pPr>
            <a:r>
              <a:rPr lang="en-US" b="1" dirty="0" smtClean="0"/>
              <a:t>Need more counters than available on a DAQ board</a:t>
            </a:r>
          </a:p>
          <a:p>
            <a:pPr marL="738860" lvl="2" indent="-514350">
              <a:buFont typeface="+mj-lt"/>
              <a:buAutoNum type="alphaLcPeriod"/>
            </a:pPr>
            <a:r>
              <a:rPr lang="en-US" b="1" dirty="0" smtClean="0"/>
              <a:t>Need custom trigger logic</a:t>
            </a:r>
          </a:p>
          <a:p>
            <a:pPr marL="738860" lvl="2" indent="-514350">
              <a:buFont typeface="+mj-lt"/>
              <a:buAutoNum type="alphaLcPeriod"/>
            </a:pPr>
            <a:r>
              <a:rPr lang="en-US" dirty="0" smtClean="0"/>
              <a:t>Need more analog input channels than available on a DAQ board</a:t>
            </a:r>
          </a:p>
          <a:p>
            <a:pPr marL="738860" lvl="2" indent="-514350">
              <a:buFont typeface="+mj-lt"/>
              <a:buAutoNum type="alphaLcPeriod"/>
            </a:pPr>
            <a:r>
              <a:rPr lang="en-US" b="1" dirty="0" smtClean="0"/>
              <a:t>Need to simultaneously acquire data on different channels at different rates</a:t>
            </a:r>
          </a:p>
          <a:p>
            <a:pPr marL="738860" lvl="2" indent="-514350">
              <a:buFont typeface="+mj-lt"/>
              <a:buAutoNum type="alphaLcPeriod"/>
            </a:pPr>
            <a:r>
              <a:rPr lang="en-US" dirty="0" smtClean="0"/>
              <a:t>Need a high-level/easy-to-use driver</a:t>
            </a:r>
          </a:p>
          <a:p>
            <a:pPr marL="738860" lvl="2" indent="-514350">
              <a:buFont typeface="+mj-lt"/>
              <a:buAutoNum type="alphaLcPeriod"/>
            </a:pP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ChangeArrowheads="1"/>
          </p:cNvSpPr>
          <p:nvPr>
            <p:ph type="title"/>
          </p:nvPr>
        </p:nvSpPr>
        <p:spPr/>
        <p:txBody>
          <a:bodyPr/>
          <a:lstStyle/>
          <a:p>
            <a:r>
              <a:rPr lang="en-US" dirty="0" smtClean="0"/>
              <a:t>Instructional Methods</a:t>
            </a:r>
            <a:endParaRPr lang="en-US" dirty="0"/>
          </a:p>
        </p:txBody>
      </p:sp>
      <p:graphicFrame>
        <p:nvGraphicFramePr>
          <p:cNvPr id="8" name="Content Placeholder 6"/>
          <p:cNvGraphicFramePr>
            <a:graphicFrameLocks noGrp="1"/>
          </p:cNvGraphicFramePr>
          <p:nvPr>
            <p:ph idx="1"/>
          </p:nvPr>
        </p:nvGraphicFramePr>
        <p:xfrm>
          <a:off x="457200" y="1600200"/>
          <a:ext cx="8229600" cy="434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2"/>
          <p:cNvSpPr>
            <a:spLocks noGrp="1" noChangeArrowheads="1"/>
          </p:cNvSpPr>
          <p:nvPr>
            <p:ph type="title"/>
          </p:nvPr>
        </p:nvSpPr>
        <p:spPr/>
        <p:txBody>
          <a:bodyPr/>
          <a:lstStyle/>
          <a:p>
            <a:r>
              <a:rPr lang="en-US" dirty="0"/>
              <a:t>Getting The Most Out Of This Course</a:t>
            </a:r>
          </a:p>
        </p:txBody>
      </p:sp>
      <p:sp>
        <p:nvSpPr>
          <p:cNvPr id="168963" name="Rectangle 3"/>
          <p:cNvSpPr>
            <a:spLocks noGrp="1" noChangeArrowheads="1"/>
          </p:cNvSpPr>
          <p:nvPr>
            <p:ph idx="1"/>
          </p:nvPr>
        </p:nvSpPr>
        <p:spPr/>
        <p:txBody>
          <a:bodyPr/>
          <a:lstStyle/>
          <a:p>
            <a:pPr lvl="1"/>
            <a:r>
              <a:rPr lang="en-US" dirty="0" smtClean="0"/>
              <a:t>Ask questions!</a:t>
            </a:r>
          </a:p>
          <a:p>
            <a:pPr lvl="1"/>
            <a:r>
              <a:rPr lang="en-US" dirty="0" smtClean="0"/>
              <a:t>Experiment </a:t>
            </a:r>
            <a:r>
              <a:rPr lang="en-US" dirty="0"/>
              <a:t>with hands-on exercises to understand the methods used</a:t>
            </a:r>
          </a:p>
          <a:p>
            <a:pPr lvl="1"/>
            <a:r>
              <a:rPr lang="en-US" dirty="0" smtClean="0"/>
              <a:t>Explore solutions</a:t>
            </a:r>
          </a:p>
          <a:p>
            <a:pPr lvl="1"/>
            <a:r>
              <a:rPr lang="en-US" dirty="0" smtClean="0"/>
              <a:t>Implementations explore a </a:t>
            </a:r>
            <a:r>
              <a:rPr lang="en-US" dirty="0"/>
              <a:t>possible solution—you may find a better </a:t>
            </a:r>
            <a:r>
              <a:rPr lang="en-US" dirty="0" smtClean="0"/>
              <a:t>one</a:t>
            </a:r>
            <a:endParaRPr lang="en-US" dirty="0"/>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1" name="Line 3"/>
          <p:cNvSpPr>
            <a:spLocks noChangeShapeType="1"/>
          </p:cNvSpPr>
          <p:nvPr/>
        </p:nvSpPr>
        <p:spPr bwMode="auto">
          <a:xfrm>
            <a:off x="6096000" y="0"/>
            <a:ext cx="0" cy="4495800"/>
          </a:xfrm>
          <a:prstGeom prst="line">
            <a:avLst/>
          </a:prstGeom>
          <a:noFill/>
          <a:ln w="19050">
            <a:solidFill>
              <a:schemeClr val="accent1"/>
            </a:solidFill>
            <a:prstDash val="lgDash"/>
            <a:round/>
            <a:headEnd type="none" w="sm" len="sm"/>
            <a:tailEnd type="none" w="sm" len="sm"/>
          </a:ln>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12" name="AutoShape 4"/>
          <p:cNvSpPr>
            <a:spLocks noChangeArrowheads="1"/>
          </p:cNvSpPr>
          <p:nvPr/>
        </p:nvSpPr>
        <p:spPr bwMode="auto">
          <a:xfrm>
            <a:off x="5486400" y="3810000"/>
            <a:ext cx="762000" cy="381000"/>
          </a:xfrm>
          <a:prstGeom prst="rightArrow">
            <a:avLst>
              <a:gd name="adj1" fmla="val 50000"/>
              <a:gd name="adj2" fmla="val 50000"/>
            </a:avLst>
          </a:prstGeom>
          <a:solidFill>
            <a:schemeClr val="tx1"/>
          </a:solidFill>
          <a:ln w="9525" algn="ctr">
            <a:noFill/>
            <a:miter lim="800000"/>
            <a:headEnd type="none" w="sm" len="sm"/>
            <a:tailEnd type="none" w="sm" len="sm"/>
          </a:ln>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13" name="Line 5"/>
          <p:cNvSpPr>
            <a:spLocks noChangeShapeType="1"/>
          </p:cNvSpPr>
          <p:nvPr/>
        </p:nvSpPr>
        <p:spPr bwMode="auto">
          <a:xfrm>
            <a:off x="3124200" y="0"/>
            <a:ext cx="0" cy="4495800"/>
          </a:xfrm>
          <a:prstGeom prst="line">
            <a:avLst/>
          </a:prstGeom>
          <a:noFill/>
          <a:ln w="19050">
            <a:solidFill>
              <a:schemeClr val="accent1"/>
            </a:solidFill>
            <a:prstDash val="lgDash"/>
            <a:round/>
            <a:headEnd type="none" w="sm" len="sm"/>
            <a:tailEnd type="none" w="sm" len="sm"/>
          </a:ln>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14" name="AutoShape 6"/>
          <p:cNvSpPr>
            <a:spLocks noChangeArrowheads="1"/>
          </p:cNvSpPr>
          <p:nvPr/>
        </p:nvSpPr>
        <p:spPr bwMode="auto">
          <a:xfrm>
            <a:off x="2463800" y="3810000"/>
            <a:ext cx="762000" cy="381000"/>
          </a:xfrm>
          <a:prstGeom prst="rightArrow">
            <a:avLst>
              <a:gd name="adj1" fmla="val 50000"/>
              <a:gd name="adj2" fmla="val 50000"/>
            </a:avLst>
          </a:prstGeom>
          <a:solidFill>
            <a:schemeClr val="tx1"/>
          </a:solidFill>
          <a:ln w="9525" algn="ctr">
            <a:noFill/>
            <a:miter lim="800000"/>
            <a:headEnd type="none" w="sm" len="sm"/>
            <a:tailEnd type="none" w="sm" len="sm"/>
          </a:ln>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15" name="AutoShape 7"/>
          <p:cNvSpPr>
            <a:spLocks noChangeArrowheads="1"/>
          </p:cNvSpPr>
          <p:nvPr/>
        </p:nvSpPr>
        <p:spPr bwMode="auto">
          <a:xfrm>
            <a:off x="5473700" y="1371600"/>
            <a:ext cx="762000" cy="381000"/>
          </a:xfrm>
          <a:prstGeom prst="rightArrow">
            <a:avLst>
              <a:gd name="adj1" fmla="val 50000"/>
              <a:gd name="adj2" fmla="val 50000"/>
            </a:avLst>
          </a:prstGeom>
          <a:solidFill>
            <a:schemeClr val="tx1"/>
          </a:solidFill>
          <a:ln w="9525" algn="ctr">
            <a:noFill/>
            <a:miter lim="800000"/>
            <a:headEnd type="none" w="sm" len="sm"/>
            <a:tailEnd type="none" w="sm" len="sm"/>
          </a:ln>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16" name="AutoShape 8"/>
          <p:cNvSpPr>
            <a:spLocks noChangeArrowheads="1"/>
          </p:cNvSpPr>
          <p:nvPr/>
        </p:nvSpPr>
        <p:spPr bwMode="auto">
          <a:xfrm>
            <a:off x="2463800" y="1371600"/>
            <a:ext cx="762000" cy="381000"/>
          </a:xfrm>
          <a:prstGeom prst="rightArrow">
            <a:avLst>
              <a:gd name="adj1" fmla="val 50000"/>
              <a:gd name="adj2" fmla="val 50000"/>
            </a:avLst>
          </a:prstGeom>
          <a:solidFill>
            <a:schemeClr val="tx1"/>
          </a:solidFill>
          <a:ln w="9525" algn="ctr">
            <a:noFill/>
            <a:miter lim="800000"/>
            <a:headEnd type="none" w="sm" len="sm"/>
            <a:tailEnd type="none" w="sm" len="sm"/>
          </a:ln>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17" name="Rectangle 9"/>
          <p:cNvSpPr>
            <a:spLocks noChangeArrowheads="1"/>
          </p:cNvSpPr>
          <p:nvPr/>
        </p:nvSpPr>
        <p:spPr bwMode="auto">
          <a:xfrm>
            <a:off x="6248400" y="1155700"/>
            <a:ext cx="2438400" cy="1358900"/>
          </a:xfrm>
          <a:prstGeom prst="rect">
            <a:avLst/>
          </a:prstGeom>
          <a:solidFill>
            <a:schemeClr val="hlink"/>
          </a:solidFill>
          <a:ln w="9525" algn="ctr">
            <a:solidFill>
              <a:srgbClr val="5E84B8"/>
            </a:solidFill>
            <a:miter lim="800000"/>
            <a:headEnd type="none" w="sm" len="sm"/>
            <a:tailEnd type="none" w="sm" len="sm"/>
          </a:ln>
          <a:effectLst>
            <a:outerShdw dist="107763" dir="2700000" algn="ctr" rotWithShape="0">
              <a:schemeClr val="bg2">
                <a:alpha val="50000"/>
              </a:schemeClr>
            </a:outerShdw>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18" name="Rectangle 10"/>
          <p:cNvSpPr>
            <a:spLocks noChangeArrowheads="1"/>
          </p:cNvSpPr>
          <p:nvPr/>
        </p:nvSpPr>
        <p:spPr bwMode="auto">
          <a:xfrm>
            <a:off x="228600" y="1155700"/>
            <a:ext cx="2438400" cy="960438"/>
          </a:xfrm>
          <a:prstGeom prst="rect">
            <a:avLst/>
          </a:prstGeom>
          <a:solidFill>
            <a:schemeClr val="hlink"/>
          </a:solidFill>
          <a:ln w="9525" algn="ctr">
            <a:solidFill>
              <a:srgbClr val="5E84B8"/>
            </a:solidFill>
            <a:miter lim="800000"/>
            <a:headEnd type="none" w="sm" len="sm"/>
            <a:tailEnd type="none" w="sm" len="sm"/>
          </a:ln>
          <a:effectLst>
            <a:outerShdw dist="107763" dir="2700000" algn="ctr" rotWithShape="0">
              <a:schemeClr val="bg2">
                <a:alpha val="50000"/>
              </a:schemeClr>
            </a:outerShdw>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19" name="Line 11"/>
          <p:cNvSpPr>
            <a:spLocks noChangeShapeType="1"/>
          </p:cNvSpPr>
          <p:nvPr/>
        </p:nvSpPr>
        <p:spPr bwMode="auto">
          <a:xfrm>
            <a:off x="228600" y="1587500"/>
            <a:ext cx="2476500" cy="0"/>
          </a:xfrm>
          <a:prstGeom prst="line">
            <a:avLst/>
          </a:prstGeom>
          <a:noFill/>
          <a:ln w="19050">
            <a:solidFill>
              <a:schemeClr val="bg2"/>
            </a:solidFill>
            <a:round/>
            <a:headEnd type="none" w="sm" len="sm"/>
            <a:tailEnd type="none" w="sm" len="sm"/>
          </a:ln>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20" name="Rectangle 12"/>
          <p:cNvSpPr>
            <a:spLocks noChangeArrowheads="1"/>
          </p:cNvSpPr>
          <p:nvPr/>
        </p:nvSpPr>
        <p:spPr bwMode="auto">
          <a:xfrm>
            <a:off x="3238500" y="1143000"/>
            <a:ext cx="2438400" cy="558800"/>
          </a:xfrm>
          <a:prstGeom prst="rect">
            <a:avLst/>
          </a:prstGeom>
          <a:solidFill>
            <a:schemeClr val="hlink"/>
          </a:solidFill>
          <a:ln w="9525" algn="ctr">
            <a:solidFill>
              <a:srgbClr val="5E84B8"/>
            </a:solidFill>
            <a:miter lim="800000"/>
            <a:headEnd type="none" w="sm" len="sm"/>
            <a:tailEnd type="none" w="sm" len="sm"/>
          </a:ln>
          <a:effectLst>
            <a:outerShdw dist="107763" dir="2700000" algn="ctr" rotWithShape="0">
              <a:schemeClr val="bg2">
                <a:alpha val="50000"/>
              </a:schemeClr>
            </a:outerShdw>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21" name="Rectangle 13"/>
          <p:cNvSpPr>
            <a:spLocks noChangeArrowheads="1"/>
          </p:cNvSpPr>
          <p:nvPr/>
        </p:nvSpPr>
        <p:spPr bwMode="auto">
          <a:xfrm>
            <a:off x="6223000" y="3657600"/>
            <a:ext cx="2438400" cy="685800"/>
          </a:xfrm>
          <a:prstGeom prst="rect">
            <a:avLst/>
          </a:prstGeom>
          <a:solidFill>
            <a:schemeClr val="hlink"/>
          </a:solidFill>
          <a:ln w="9525" algn="ctr">
            <a:solidFill>
              <a:srgbClr val="5E84B8"/>
            </a:solidFill>
            <a:miter lim="800000"/>
            <a:headEnd type="none" w="sm" len="sm"/>
            <a:tailEnd type="none" w="sm" len="sm"/>
          </a:ln>
          <a:effectLst>
            <a:outerShdw dist="107763" dir="2700000" algn="ctr" rotWithShape="0">
              <a:schemeClr val="bg2">
                <a:alpha val="50000"/>
              </a:schemeClr>
            </a:outerShdw>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22" name="Rectangle 14"/>
          <p:cNvSpPr>
            <a:spLocks noChangeArrowheads="1"/>
          </p:cNvSpPr>
          <p:nvPr/>
        </p:nvSpPr>
        <p:spPr bwMode="auto">
          <a:xfrm>
            <a:off x="3225800" y="3657600"/>
            <a:ext cx="2438400" cy="685800"/>
          </a:xfrm>
          <a:prstGeom prst="rect">
            <a:avLst/>
          </a:prstGeom>
          <a:solidFill>
            <a:schemeClr val="hlink"/>
          </a:solidFill>
          <a:ln w="9525" algn="ctr">
            <a:solidFill>
              <a:srgbClr val="5E84B8"/>
            </a:solidFill>
            <a:miter lim="800000"/>
            <a:headEnd type="none" w="sm" len="sm"/>
            <a:tailEnd type="none" w="sm" len="sm"/>
          </a:ln>
          <a:effectLst>
            <a:outerShdw dist="107763" dir="2700000" algn="ctr" rotWithShape="0">
              <a:schemeClr val="bg2">
                <a:alpha val="50000"/>
              </a:schemeClr>
            </a:outerShdw>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23" name="Rectangle 15"/>
          <p:cNvSpPr>
            <a:spLocks noChangeArrowheads="1"/>
          </p:cNvSpPr>
          <p:nvPr/>
        </p:nvSpPr>
        <p:spPr bwMode="auto">
          <a:xfrm>
            <a:off x="266700" y="3644900"/>
            <a:ext cx="2438400" cy="685800"/>
          </a:xfrm>
          <a:prstGeom prst="rect">
            <a:avLst/>
          </a:prstGeom>
          <a:solidFill>
            <a:schemeClr val="hlink"/>
          </a:solidFill>
          <a:ln w="9525" algn="ctr">
            <a:solidFill>
              <a:srgbClr val="5E84B8"/>
            </a:solidFill>
            <a:miter lim="800000"/>
            <a:headEnd type="none" w="sm" len="sm"/>
            <a:tailEnd type="none" w="sm" len="sm"/>
          </a:ln>
          <a:effectLst>
            <a:outerShdw dist="107763" dir="2700000" algn="ctr" rotWithShape="0">
              <a:schemeClr val="bg2">
                <a:alpha val="50000"/>
              </a:schemeClr>
            </a:outerShdw>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171027" name="Text Box 19"/>
          <p:cNvSpPr txBox="1">
            <a:spLocks noChangeArrowheads="1"/>
          </p:cNvSpPr>
          <p:nvPr/>
        </p:nvSpPr>
        <p:spPr bwMode="auto">
          <a:xfrm>
            <a:off x="192088" y="3200400"/>
            <a:ext cx="2559050" cy="1295400"/>
          </a:xfrm>
          <a:prstGeom prst="rect">
            <a:avLst/>
          </a:prstGeom>
          <a:noFill/>
          <a:ln w="9525" algn="ctr">
            <a:noFill/>
            <a:miter lim="800000"/>
            <a:headEnd type="none" w="sm" len="sm"/>
            <a:tailEnd type="none" w="sm" len="sm"/>
          </a:ln>
          <a:effectLst/>
        </p:spPr>
        <p:txBody>
          <a:bodyPr>
            <a:flatTx/>
          </a:bodyPr>
          <a:lstStyle/>
          <a:p>
            <a:pPr marL="165100" indent="-165100" fontAlgn="auto">
              <a:spcBef>
                <a:spcPct val="50000"/>
              </a:spcBef>
              <a:spcAft>
                <a:spcPts val="0"/>
              </a:spcAft>
              <a:tabLst>
                <a:tab pos="177800" algn="l"/>
              </a:tabLst>
            </a:pPr>
            <a:r>
              <a:rPr lang="en-US" sz="1800" dirty="0">
                <a:solidFill>
                  <a:srgbClr val="000000"/>
                </a:solidFill>
                <a:latin typeface="Arial Narrow"/>
              </a:rPr>
              <a:t>Certifications</a:t>
            </a:r>
          </a:p>
          <a:p>
            <a:pPr marL="165100" indent="-165100" algn="ctr" fontAlgn="auto">
              <a:spcBef>
                <a:spcPct val="50000"/>
              </a:spcBef>
              <a:spcAft>
                <a:spcPts val="0"/>
              </a:spcAft>
              <a:tabLst>
                <a:tab pos="177800" algn="l"/>
              </a:tabLst>
            </a:pPr>
            <a:r>
              <a:rPr lang="en-US" sz="2000" dirty="0">
                <a:solidFill>
                  <a:srgbClr val="FFFFFF"/>
                </a:solidFill>
                <a:latin typeface="Arial Narrow"/>
              </a:rPr>
              <a:t>Certified LV Associate Developer </a:t>
            </a:r>
            <a:r>
              <a:rPr lang="en-US" sz="2000" dirty="0" smtClean="0">
                <a:solidFill>
                  <a:srgbClr val="FFFFFF"/>
                </a:solidFill>
                <a:latin typeface="Arial Narrow"/>
              </a:rPr>
              <a:t>Exam</a:t>
            </a:r>
          </a:p>
          <a:p>
            <a:pPr marL="165100" indent="-165100" fontAlgn="auto">
              <a:spcBef>
                <a:spcPct val="15000"/>
              </a:spcBef>
              <a:spcAft>
                <a:spcPts val="0"/>
              </a:spcAft>
              <a:tabLst>
                <a:tab pos="177800" algn="l"/>
              </a:tabLst>
            </a:pPr>
            <a:endParaRPr lang="en-US" sz="800" b="0" dirty="0">
              <a:solidFill>
                <a:srgbClr val="000000"/>
              </a:solidFill>
              <a:latin typeface="Arial Narrow"/>
            </a:endParaRPr>
          </a:p>
        </p:txBody>
      </p:sp>
      <p:sp>
        <p:nvSpPr>
          <p:cNvPr id="171028" name="Text Box 20"/>
          <p:cNvSpPr txBox="1">
            <a:spLocks noChangeArrowheads="1"/>
          </p:cNvSpPr>
          <p:nvPr/>
        </p:nvSpPr>
        <p:spPr bwMode="auto">
          <a:xfrm>
            <a:off x="3163888" y="3200400"/>
            <a:ext cx="2559050" cy="1295400"/>
          </a:xfrm>
          <a:prstGeom prst="rect">
            <a:avLst/>
          </a:prstGeom>
          <a:noFill/>
          <a:ln w="9525" algn="ctr">
            <a:noFill/>
            <a:miter lim="800000"/>
            <a:headEnd type="none" w="sm" len="sm"/>
            <a:tailEnd type="none" w="sm" len="sm"/>
          </a:ln>
          <a:effectLst/>
        </p:spPr>
        <p:txBody>
          <a:bodyPr>
            <a:flatTx/>
          </a:bodyPr>
          <a:lstStyle/>
          <a:p>
            <a:pPr marL="165100" indent="-165100" fontAlgn="auto">
              <a:spcBef>
                <a:spcPct val="50000"/>
              </a:spcBef>
              <a:spcAft>
                <a:spcPts val="0"/>
              </a:spcAft>
              <a:tabLst>
                <a:tab pos="177800" algn="l"/>
              </a:tabLst>
            </a:pPr>
            <a:endParaRPr lang="en-US" sz="1800" b="0" dirty="0">
              <a:solidFill>
                <a:srgbClr val="000000"/>
              </a:solidFill>
              <a:latin typeface="Arial Narrow"/>
            </a:endParaRPr>
          </a:p>
          <a:p>
            <a:pPr marL="165100" indent="-165100" algn="ctr" fontAlgn="auto">
              <a:spcBef>
                <a:spcPct val="50000"/>
              </a:spcBef>
              <a:spcAft>
                <a:spcPts val="0"/>
              </a:spcAft>
              <a:tabLst>
                <a:tab pos="177800" algn="l"/>
              </a:tabLst>
            </a:pPr>
            <a:r>
              <a:rPr lang="en-US" sz="2000" dirty="0">
                <a:solidFill>
                  <a:srgbClr val="FFFFFF"/>
                </a:solidFill>
                <a:latin typeface="Arial Narrow"/>
              </a:rPr>
              <a:t>Certified </a:t>
            </a:r>
            <a:r>
              <a:rPr lang="en-US" sz="2000" dirty="0" err="1">
                <a:solidFill>
                  <a:srgbClr val="FFFFFF"/>
                </a:solidFill>
                <a:latin typeface="Arial Narrow"/>
              </a:rPr>
              <a:t>LabVIEW</a:t>
            </a:r>
            <a:r>
              <a:rPr lang="en-US" sz="2000" dirty="0">
                <a:solidFill>
                  <a:srgbClr val="FFFFFF"/>
                </a:solidFill>
                <a:latin typeface="Arial Narrow"/>
              </a:rPr>
              <a:t> Developer Exam</a:t>
            </a:r>
          </a:p>
          <a:p>
            <a:pPr marL="165100" indent="-165100" fontAlgn="auto">
              <a:spcBef>
                <a:spcPct val="15000"/>
              </a:spcBef>
              <a:spcAft>
                <a:spcPts val="0"/>
              </a:spcAft>
              <a:tabLst>
                <a:tab pos="177800" algn="l"/>
              </a:tabLst>
            </a:pPr>
            <a:endParaRPr lang="en-US" sz="800" b="0" dirty="0">
              <a:solidFill>
                <a:srgbClr val="000000"/>
              </a:solidFill>
              <a:latin typeface="Arial Narrow"/>
            </a:endParaRPr>
          </a:p>
        </p:txBody>
      </p:sp>
      <p:sp>
        <p:nvSpPr>
          <p:cNvPr id="171029" name="Text Box 21"/>
          <p:cNvSpPr txBox="1">
            <a:spLocks noChangeArrowheads="1"/>
          </p:cNvSpPr>
          <p:nvPr/>
        </p:nvSpPr>
        <p:spPr bwMode="auto">
          <a:xfrm>
            <a:off x="6135688" y="3200400"/>
            <a:ext cx="2559050" cy="1447800"/>
          </a:xfrm>
          <a:prstGeom prst="rect">
            <a:avLst/>
          </a:prstGeom>
          <a:noFill/>
          <a:ln w="9525" algn="ctr">
            <a:noFill/>
            <a:miter lim="800000"/>
            <a:headEnd type="none" w="sm" len="sm"/>
            <a:tailEnd type="none" w="sm" len="sm"/>
          </a:ln>
          <a:effectLst/>
        </p:spPr>
        <p:txBody>
          <a:bodyPr>
            <a:flatTx/>
          </a:bodyPr>
          <a:lstStyle/>
          <a:p>
            <a:pPr marL="165100" indent="-165100" fontAlgn="auto">
              <a:spcBef>
                <a:spcPct val="50000"/>
              </a:spcBef>
              <a:spcAft>
                <a:spcPts val="0"/>
              </a:spcAft>
              <a:tabLst>
                <a:tab pos="177800" algn="l"/>
              </a:tabLst>
            </a:pPr>
            <a:endParaRPr lang="en-US" sz="1800" b="0" dirty="0">
              <a:solidFill>
                <a:srgbClr val="000000"/>
              </a:solidFill>
              <a:latin typeface="Arial Narrow"/>
            </a:endParaRPr>
          </a:p>
          <a:p>
            <a:pPr marL="165100" indent="-165100" algn="ctr" fontAlgn="auto">
              <a:spcBef>
                <a:spcPct val="50000"/>
              </a:spcBef>
              <a:spcAft>
                <a:spcPts val="0"/>
              </a:spcAft>
              <a:tabLst>
                <a:tab pos="177800" algn="l"/>
              </a:tabLst>
            </a:pPr>
            <a:r>
              <a:rPr lang="en-US" sz="2000" dirty="0">
                <a:solidFill>
                  <a:srgbClr val="FFFFFF"/>
                </a:solidFill>
                <a:latin typeface="Arial Narrow"/>
              </a:rPr>
              <a:t>Certified </a:t>
            </a:r>
            <a:r>
              <a:rPr lang="en-US" sz="2000" dirty="0" err="1">
                <a:solidFill>
                  <a:srgbClr val="FFFFFF"/>
                </a:solidFill>
                <a:latin typeface="Arial Narrow"/>
              </a:rPr>
              <a:t>LabVIEW</a:t>
            </a:r>
            <a:r>
              <a:rPr lang="en-US" sz="2000" dirty="0">
                <a:solidFill>
                  <a:srgbClr val="FFFFFF"/>
                </a:solidFill>
                <a:latin typeface="Arial Narrow"/>
              </a:rPr>
              <a:t> </a:t>
            </a:r>
            <a:br>
              <a:rPr lang="en-US" sz="2000" dirty="0">
                <a:solidFill>
                  <a:srgbClr val="FFFFFF"/>
                </a:solidFill>
                <a:latin typeface="Arial Narrow"/>
              </a:rPr>
            </a:br>
            <a:r>
              <a:rPr lang="en-US" sz="2000" dirty="0">
                <a:solidFill>
                  <a:srgbClr val="FFFFFF"/>
                </a:solidFill>
                <a:latin typeface="Arial Narrow"/>
              </a:rPr>
              <a:t>Architect Exam</a:t>
            </a:r>
          </a:p>
          <a:p>
            <a:pPr marL="165100" indent="-165100" fontAlgn="auto">
              <a:spcBef>
                <a:spcPct val="15000"/>
              </a:spcBef>
              <a:spcAft>
                <a:spcPts val="0"/>
              </a:spcAft>
              <a:tabLst>
                <a:tab pos="177800" algn="l"/>
              </a:tabLst>
            </a:pPr>
            <a:endParaRPr lang="en-US" sz="800" b="0" dirty="0">
              <a:solidFill>
                <a:srgbClr val="000000"/>
              </a:solidFill>
              <a:latin typeface="Arial Narrow"/>
            </a:endParaRPr>
          </a:p>
        </p:txBody>
      </p:sp>
      <p:sp>
        <p:nvSpPr>
          <p:cNvPr id="171033" name="Line 25"/>
          <p:cNvSpPr>
            <a:spLocks noChangeShapeType="1"/>
          </p:cNvSpPr>
          <p:nvPr/>
        </p:nvSpPr>
        <p:spPr bwMode="auto">
          <a:xfrm>
            <a:off x="6248400" y="1778000"/>
            <a:ext cx="2476500" cy="0"/>
          </a:xfrm>
          <a:prstGeom prst="line">
            <a:avLst/>
          </a:prstGeom>
          <a:noFill/>
          <a:ln w="19050">
            <a:solidFill>
              <a:schemeClr val="bg2"/>
            </a:solidFill>
            <a:round/>
            <a:headEnd type="none" w="sm" len="sm"/>
            <a:tailEnd type="none" w="sm" len="sm"/>
          </a:ln>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24" name="TextBox 23"/>
          <p:cNvSpPr txBox="1"/>
          <p:nvPr/>
        </p:nvSpPr>
        <p:spPr>
          <a:xfrm>
            <a:off x="3352800" y="1219200"/>
            <a:ext cx="2209800" cy="400110"/>
          </a:xfrm>
          <a:prstGeom prst="rect">
            <a:avLst/>
          </a:prstGeom>
          <a:noFill/>
        </p:spPr>
        <p:txBody>
          <a:bodyPr wrap="square" rtlCol="0">
            <a:spAutoFit/>
          </a:bodyPr>
          <a:lstStyle/>
          <a:p>
            <a:pPr algn="ctr" fontAlgn="auto">
              <a:spcBef>
                <a:spcPts val="0"/>
              </a:spcBef>
              <a:spcAft>
                <a:spcPts val="0"/>
              </a:spcAft>
            </a:pPr>
            <a:r>
              <a:rPr lang="en-US" sz="2000" dirty="0" smtClean="0">
                <a:solidFill>
                  <a:srgbClr val="FFFFFF"/>
                </a:solidFill>
                <a:latin typeface="Arial Narrow"/>
              </a:rPr>
              <a:t>LabVIEW Core 3</a:t>
            </a:r>
            <a:endParaRPr lang="en-US" sz="2000" dirty="0">
              <a:solidFill>
                <a:srgbClr val="FFFFFF"/>
              </a:solidFill>
              <a:latin typeface="Arial Narrow"/>
            </a:endParaRPr>
          </a:p>
        </p:txBody>
      </p:sp>
      <p:sp>
        <p:nvSpPr>
          <p:cNvPr id="25" name="TextBox 24"/>
          <p:cNvSpPr txBox="1"/>
          <p:nvPr/>
        </p:nvSpPr>
        <p:spPr>
          <a:xfrm>
            <a:off x="381000" y="1219200"/>
            <a:ext cx="2209800" cy="861774"/>
          </a:xfrm>
          <a:prstGeom prst="rect">
            <a:avLst/>
          </a:prstGeom>
          <a:noFill/>
        </p:spPr>
        <p:txBody>
          <a:bodyPr wrap="square" rtlCol="0">
            <a:spAutoFit/>
          </a:bodyPr>
          <a:lstStyle/>
          <a:p>
            <a:pPr algn="ctr" fontAlgn="auto">
              <a:spcBef>
                <a:spcPts val="0"/>
              </a:spcBef>
              <a:spcAft>
                <a:spcPts val="1200"/>
              </a:spcAft>
            </a:pPr>
            <a:r>
              <a:rPr lang="en-US" sz="2000" dirty="0" smtClean="0">
                <a:solidFill>
                  <a:srgbClr val="FFFFFF"/>
                </a:solidFill>
                <a:latin typeface="Arial Narrow"/>
              </a:rPr>
              <a:t>LabVIEW Core 1</a:t>
            </a:r>
          </a:p>
          <a:p>
            <a:pPr algn="ctr" fontAlgn="auto">
              <a:spcBef>
                <a:spcPts val="0"/>
              </a:spcBef>
              <a:spcAft>
                <a:spcPts val="1200"/>
              </a:spcAft>
            </a:pPr>
            <a:r>
              <a:rPr lang="en-US" sz="2000" dirty="0" smtClean="0">
                <a:solidFill>
                  <a:srgbClr val="FFFFFF"/>
                </a:solidFill>
                <a:latin typeface="Arial Narrow"/>
              </a:rPr>
              <a:t>LabVIEW Core 2</a:t>
            </a:r>
          </a:p>
        </p:txBody>
      </p:sp>
      <p:sp>
        <p:nvSpPr>
          <p:cNvPr id="27" name="TextBox 26"/>
          <p:cNvSpPr txBox="1"/>
          <p:nvPr/>
        </p:nvSpPr>
        <p:spPr>
          <a:xfrm>
            <a:off x="6248400" y="1143000"/>
            <a:ext cx="2362200" cy="1354217"/>
          </a:xfrm>
          <a:prstGeom prst="rect">
            <a:avLst/>
          </a:prstGeom>
          <a:noFill/>
        </p:spPr>
        <p:txBody>
          <a:bodyPr wrap="square" rtlCol="0">
            <a:spAutoFit/>
          </a:bodyPr>
          <a:lstStyle/>
          <a:p>
            <a:pPr algn="ctr" fontAlgn="auto">
              <a:spcBef>
                <a:spcPts val="0"/>
              </a:spcBef>
              <a:spcAft>
                <a:spcPts val="1200"/>
              </a:spcAft>
            </a:pPr>
            <a:r>
              <a:rPr lang="en-US" sz="1800" dirty="0" smtClean="0">
                <a:solidFill>
                  <a:srgbClr val="FFFFFF"/>
                </a:solidFill>
                <a:latin typeface="Arial Narrow"/>
              </a:rPr>
              <a:t>Managing Software</a:t>
            </a:r>
            <a:br>
              <a:rPr lang="en-US" sz="1800" dirty="0" smtClean="0">
                <a:solidFill>
                  <a:srgbClr val="FFFFFF"/>
                </a:solidFill>
                <a:latin typeface="Arial Narrow"/>
              </a:rPr>
            </a:br>
            <a:r>
              <a:rPr lang="en-US" sz="1800" dirty="0" smtClean="0">
                <a:solidFill>
                  <a:srgbClr val="FFFFFF"/>
                </a:solidFill>
                <a:latin typeface="Arial Narrow"/>
              </a:rPr>
              <a:t>Engineering in LabVIEW</a:t>
            </a:r>
          </a:p>
          <a:p>
            <a:pPr algn="ctr" fontAlgn="auto">
              <a:spcBef>
                <a:spcPts val="0"/>
              </a:spcBef>
              <a:spcAft>
                <a:spcPts val="1200"/>
              </a:spcAft>
            </a:pPr>
            <a:r>
              <a:rPr lang="en-US" sz="1800" dirty="0" smtClean="0">
                <a:solidFill>
                  <a:srgbClr val="FFFFFF"/>
                </a:solidFill>
                <a:latin typeface="Arial Narrow"/>
              </a:rPr>
              <a:t>Advanced Architectures in LabVIEW</a:t>
            </a:r>
          </a:p>
        </p:txBody>
      </p:sp>
      <p:sp>
        <p:nvSpPr>
          <p:cNvPr id="28" name="Rectangle 9"/>
          <p:cNvSpPr>
            <a:spLocks noChangeArrowheads="1"/>
          </p:cNvSpPr>
          <p:nvPr/>
        </p:nvSpPr>
        <p:spPr bwMode="auto">
          <a:xfrm>
            <a:off x="3352800" y="1993900"/>
            <a:ext cx="2438400" cy="1358900"/>
          </a:xfrm>
          <a:prstGeom prst="rect">
            <a:avLst/>
          </a:prstGeom>
          <a:solidFill>
            <a:schemeClr val="hlink"/>
          </a:solidFill>
          <a:ln w="9525" algn="ctr">
            <a:solidFill>
              <a:srgbClr val="5E84B8"/>
            </a:solidFill>
            <a:miter lim="800000"/>
            <a:headEnd type="none" w="sm" len="sm"/>
            <a:tailEnd type="none" w="sm" len="sm"/>
          </a:ln>
          <a:effectLst>
            <a:outerShdw dist="107763" dir="2700000" algn="ctr" rotWithShape="0">
              <a:schemeClr val="bg2">
                <a:alpha val="50000"/>
              </a:schemeClr>
            </a:outerShdw>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29" name="TextBox 28"/>
          <p:cNvSpPr txBox="1"/>
          <p:nvPr/>
        </p:nvSpPr>
        <p:spPr>
          <a:xfrm>
            <a:off x="3352800" y="1981200"/>
            <a:ext cx="2362200" cy="1384995"/>
          </a:xfrm>
          <a:prstGeom prst="rect">
            <a:avLst/>
          </a:prstGeom>
          <a:noFill/>
        </p:spPr>
        <p:txBody>
          <a:bodyPr wrap="square" rtlCol="0">
            <a:spAutoFit/>
          </a:bodyPr>
          <a:lstStyle/>
          <a:p>
            <a:pPr algn="ctr" fontAlgn="auto">
              <a:spcBef>
                <a:spcPts val="0"/>
              </a:spcBef>
              <a:spcAft>
                <a:spcPts val="1200"/>
              </a:spcAft>
            </a:pPr>
            <a:r>
              <a:rPr lang="en-US" sz="1800" dirty="0" smtClean="0">
                <a:solidFill>
                  <a:srgbClr val="FFFFFF"/>
                </a:solidFill>
                <a:latin typeface="Arial Narrow"/>
              </a:rPr>
              <a:t>LabVIEW Connectivity</a:t>
            </a:r>
          </a:p>
          <a:p>
            <a:pPr algn="ctr" fontAlgn="auto">
              <a:spcBef>
                <a:spcPts val="0"/>
              </a:spcBef>
              <a:spcAft>
                <a:spcPts val="1200"/>
              </a:spcAft>
            </a:pPr>
            <a:r>
              <a:rPr lang="en-US" sz="1400" dirty="0" smtClean="0">
                <a:solidFill>
                  <a:srgbClr val="FFFFFF"/>
                </a:solidFill>
                <a:latin typeface="Arial Narrow"/>
              </a:rPr>
              <a:t>Object-Oriented Design</a:t>
            </a:r>
            <a:br>
              <a:rPr lang="en-US" sz="1400" dirty="0" smtClean="0">
                <a:solidFill>
                  <a:srgbClr val="FFFFFF"/>
                </a:solidFill>
                <a:latin typeface="Arial Narrow"/>
              </a:rPr>
            </a:br>
            <a:r>
              <a:rPr lang="en-US" sz="1400" dirty="0" smtClean="0">
                <a:solidFill>
                  <a:srgbClr val="FFFFFF"/>
                </a:solidFill>
                <a:latin typeface="Arial Narrow"/>
              </a:rPr>
              <a:t>and Programming in LabVIEW</a:t>
            </a:r>
          </a:p>
          <a:p>
            <a:pPr algn="ctr" fontAlgn="auto">
              <a:spcBef>
                <a:spcPts val="0"/>
              </a:spcBef>
              <a:spcAft>
                <a:spcPts val="1200"/>
              </a:spcAft>
            </a:pPr>
            <a:r>
              <a:rPr lang="en-US" sz="1800" dirty="0" smtClean="0">
                <a:solidFill>
                  <a:srgbClr val="FFFFFF"/>
                </a:solidFill>
                <a:latin typeface="Arial Narrow"/>
              </a:rPr>
              <a:t>LabVIEW Performance</a:t>
            </a:r>
          </a:p>
        </p:txBody>
      </p:sp>
      <p:sp>
        <p:nvSpPr>
          <p:cNvPr id="30" name="Line 25"/>
          <p:cNvSpPr>
            <a:spLocks noChangeShapeType="1"/>
          </p:cNvSpPr>
          <p:nvPr/>
        </p:nvSpPr>
        <p:spPr bwMode="auto">
          <a:xfrm>
            <a:off x="3352800" y="2374900"/>
            <a:ext cx="2476500" cy="0"/>
          </a:xfrm>
          <a:prstGeom prst="line">
            <a:avLst/>
          </a:prstGeom>
          <a:noFill/>
          <a:ln w="19050">
            <a:solidFill>
              <a:schemeClr val="bg2"/>
            </a:solidFill>
            <a:round/>
            <a:headEnd type="none" w="sm" len="sm"/>
            <a:tailEnd type="none" w="sm" len="sm"/>
          </a:ln>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31" name="Line 25"/>
          <p:cNvSpPr>
            <a:spLocks noChangeShapeType="1"/>
          </p:cNvSpPr>
          <p:nvPr/>
        </p:nvSpPr>
        <p:spPr bwMode="auto">
          <a:xfrm>
            <a:off x="3352800" y="2984500"/>
            <a:ext cx="2476500" cy="0"/>
          </a:xfrm>
          <a:prstGeom prst="line">
            <a:avLst/>
          </a:prstGeom>
          <a:noFill/>
          <a:ln w="19050">
            <a:solidFill>
              <a:schemeClr val="bg2"/>
            </a:solidFill>
            <a:round/>
            <a:headEnd type="none" w="sm" len="sm"/>
            <a:tailEnd type="none" w="sm" len="sm"/>
          </a:ln>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32" name="Rectangle 15"/>
          <p:cNvSpPr>
            <a:spLocks noChangeArrowheads="1"/>
          </p:cNvSpPr>
          <p:nvPr/>
        </p:nvSpPr>
        <p:spPr bwMode="auto">
          <a:xfrm>
            <a:off x="275408" y="5018668"/>
            <a:ext cx="8385265" cy="1081687"/>
          </a:xfrm>
          <a:prstGeom prst="rect">
            <a:avLst/>
          </a:prstGeom>
          <a:solidFill>
            <a:schemeClr val="hlink"/>
          </a:solidFill>
          <a:ln w="9525" algn="ctr">
            <a:solidFill>
              <a:srgbClr val="5E84B8"/>
            </a:solidFill>
            <a:miter lim="800000"/>
            <a:headEnd type="none" w="sm" len="sm"/>
            <a:tailEnd type="none" w="sm" len="sm"/>
          </a:ln>
          <a:effectLst>
            <a:outerShdw dist="107763" dir="2700000" algn="ctr" rotWithShape="0">
              <a:schemeClr val="bg2">
                <a:alpha val="50000"/>
              </a:schemeClr>
            </a:outerShdw>
          </a:effectLst>
        </p:spPr>
        <p:txBody>
          <a:bodyPr wrap="none" anchor="ctr"/>
          <a:lstStyle/>
          <a:p>
            <a:pPr fontAlgn="auto">
              <a:spcBef>
                <a:spcPts val="0"/>
              </a:spcBef>
              <a:spcAft>
                <a:spcPts val="0"/>
              </a:spcAft>
            </a:pPr>
            <a:endParaRPr lang="en-US" sz="1800" b="0">
              <a:solidFill>
                <a:srgbClr val="000000"/>
              </a:solidFill>
              <a:latin typeface="Arial Narrow"/>
            </a:endParaRPr>
          </a:p>
        </p:txBody>
      </p:sp>
      <p:sp>
        <p:nvSpPr>
          <p:cNvPr id="33" name="TextBox 32"/>
          <p:cNvSpPr txBox="1"/>
          <p:nvPr/>
        </p:nvSpPr>
        <p:spPr>
          <a:xfrm>
            <a:off x="287380" y="5029199"/>
            <a:ext cx="2534197" cy="923330"/>
          </a:xfrm>
          <a:prstGeom prst="rect">
            <a:avLst/>
          </a:prstGeom>
          <a:noFill/>
        </p:spPr>
        <p:txBody>
          <a:bodyPr wrap="square" rtlCol="0">
            <a:spAutoFit/>
          </a:bodyPr>
          <a:lstStyle/>
          <a:p>
            <a:pPr algn="ctr" fontAlgn="auto">
              <a:spcBef>
                <a:spcPts val="0"/>
              </a:spcBef>
              <a:spcAft>
                <a:spcPts val="0"/>
              </a:spcAft>
            </a:pPr>
            <a:r>
              <a:rPr lang="en-US" sz="1800" dirty="0" err="1" smtClean="0">
                <a:solidFill>
                  <a:srgbClr val="FFFFFF"/>
                </a:solidFill>
                <a:latin typeface="Arial Narrow"/>
              </a:rPr>
              <a:t>LabVIEW</a:t>
            </a:r>
            <a:r>
              <a:rPr lang="en-US" sz="1800" dirty="0" smtClean="0">
                <a:solidFill>
                  <a:srgbClr val="FFFFFF"/>
                </a:solidFill>
                <a:latin typeface="Arial Narrow"/>
              </a:rPr>
              <a:t> Real-Time 1</a:t>
            </a:r>
          </a:p>
          <a:p>
            <a:pPr algn="ctr" fontAlgn="auto">
              <a:spcBef>
                <a:spcPts val="0"/>
              </a:spcBef>
              <a:spcAft>
                <a:spcPts val="0"/>
              </a:spcAft>
            </a:pPr>
            <a:r>
              <a:rPr lang="en-US" sz="1800" dirty="0" err="1" smtClean="0">
                <a:solidFill>
                  <a:srgbClr val="FFFFFF"/>
                </a:solidFill>
                <a:latin typeface="Arial Narrow"/>
              </a:rPr>
              <a:t>LabVIEW</a:t>
            </a:r>
            <a:r>
              <a:rPr lang="en-US" sz="1800" dirty="0" smtClean="0">
                <a:solidFill>
                  <a:srgbClr val="FFFFFF"/>
                </a:solidFill>
                <a:latin typeface="Arial Narrow"/>
              </a:rPr>
              <a:t> Real-Time 2</a:t>
            </a:r>
          </a:p>
          <a:p>
            <a:pPr algn="ctr" fontAlgn="auto">
              <a:spcBef>
                <a:spcPts val="0"/>
              </a:spcBef>
              <a:spcAft>
                <a:spcPts val="0"/>
              </a:spcAft>
            </a:pPr>
            <a:r>
              <a:rPr lang="en-US" sz="1800" dirty="0" err="1" smtClean="0">
                <a:solidFill>
                  <a:srgbClr val="FFFFFF"/>
                </a:solidFill>
                <a:latin typeface="Arial Narrow"/>
              </a:rPr>
              <a:t>LabVIEW</a:t>
            </a:r>
            <a:r>
              <a:rPr lang="en-US" sz="1800" dirty="0" smtClean="0">
                <a:solidFill>
                  <a:srgbClr val="FFFFFF"/>
                </a:solidFill>
                <a:latin typeface="Arial Narrow"/>
              </a:rPr>
              <a:t> FPGA</a:t>
            </a:r>
            <a:endParaRPr lang="en-US" sz="1800" dirty="0">
              <a:solidFill>
                <a:srgbClr val="FFFFFF"/>
              </a:solidFill>
              <a:latin typeface="Arial Narrow"/>
            </a:endParaRPr>
          </a:p>
        </p:txBody>
      </p:sp>
      <p:sp>
        <p:nvSpPr>
          <p:cNvPr id="34" name="TextBox 33"/>
          <p:cNvSpPr txBox="1"/>
          <p:nvPr/>
        </p:nvSpPr>
        <p:spPr>
          <a:xfrm>
            <a:off x="3017514" y="5029199"/>
            <a:ext cx="3108966" cy="923330"/>
          </a:xfrm>
          <a:prstGeom prst="rect">
            <a:avLst/>
          </a:prstGeom>
          <a:noFill/>
        </p:spPr>
        <p:txBody>
          <a:bodyPr wrap="square" rtlCol="0">
            <a:spAutoFit/>
          </a:bodyPr>
          <a:lstStyle/>
          <a:p>
            <a:pPr algn="ctr" fontAlgn="auto">
              <a:spcBef>
                <a:spcPts val="0"/>
              </a:spcBef>
              <a:spcAft>
                <a:spcPts val="0"/>
              </a:spcAft>
            </a:pPr>
            <a:r>
              <a:rPr lang="en-US" sz="1800" dirty="0" smtClean="0">
                <a:solidFill>
                  <a:srgbClr val="FFFFFF"/>
                </a:solidFill>
                <a:latin typeface="Arial Narrow"/>
              </a:rPr>
              <a:t>DAQ &amp; Signal Conditioning</a:t>
            </a:r>
          </a:p>
          <a:p>
            <a:pPr algn="ctr" fontAlgn="auto">
              <a:spcBef>
                <a:spcPts val="0"/>
              </a:spcBef>
              <a:spcAft>
                <a:spcPts val="0"/>
              </a:spcAft>
            </a:pPr>
            <a:r>
              <a:rPr lang="en-US" sz="1800" dirty="0" smtClean="0">
                <a:solidFill>
                  <a:srgbClr val="FFFFFF"/>
                </a:solidFill>
                <a:latin typeface="Arial Narrow"/>
              </a:rPr>
              <a:t>LabVIEW Instrument Control</a:t>
            </a:r>
          </a:p>
          <a:p>
            <a:pPr algn="ctr" fontAlgn="auto">
              <a:spcBef>
                <a:spcPts val="0"/>
              </a:spcBef>
              <a:spcAft>
                <a:spcPts val="0"/>
              </a:spcAft>
            </a:pPr>
            <a:r>
              <a:rPr lang="en-US" sz="1800" dirty="0" smtClean="0">
                <a:solidFill>
                  <a:srgbClr val="FFFFFF"/>
                </a:solidFill>
                <a:latin typeface="Arial Narrow"/>
              </a:rPr>
              <a:t>LabVIEW Modular Instruments</a:t>
            </a:r>
          </a:p>
        </p:txBody>
      </p:sp>
      <p:sp>
        <p:nvSpPr>
          <p:cNvPr id="35" name="TextBox 34"/>
          <p:cNvSpPr txBox="1"/>
          <p:nvPr/>
        </p:nvSpPr>
        <p:spPr>
          <a:xfrm>
            <a:off x="6126474" y="5029199"/>
            <a:ext cx="2534200" cy="892552"/>
          </a:xfrm>
          <a:prstGeom prst="rect">
            <a:avLst/>
          </a:prstGeom>
          <a:noFill/>
        </p:spPr>
        <p:txBody>
          <a:bodyPr wrap="square" rtlCol="0">
            <a:spAutoFit/>
          </a:bodyPr>
          <a:lstStyle/>
          <a:p>
            <a:pPr algn="ctr" fontAlgn="auto">
              <a:spcBef>
                <a:spcPts val="0"/>
              </a:spcBef>
              <a:spcAft>
                <a:spcPts val="0"/>
              </a:spcAft>
            </a:pPr>
            <a:r>
              <a:rPr lang="en-US" sz="1800" dirty="0" smtClean="0">
                <a:solidFill>
                  <a:srgbClr val="FFFFFF"/>
                </a:solidFill>
                <a:latin typeface="Arial Narrow"/>
              </a:rPr>
              <a:t>LabVIEW Machine Vision</a:t>
            </a:r>
          </a:p>
          <a:p>
            <a:pPr algn="ctr" fontAlgn="auto">
              <a:spcBef>
                <a:spcPts val="0"/>
              </a:spcBef>
              <a:spcAft>
                <a:spcPts val="0"/>
              </a:spcAft>
            </a:pPr>
            <a:r>
              <a:rPr lang="en-US" sz="1800" dirty="0" smtClean="0">
                <a:solidFill>
                  <a:srgbClr val="FFFFFF"/>
                </a:solidFill>
                <a:latin typeface="Arial Narrow"/>
              </a:rPr>
              <a:t>RF Fundamentals</a:t>
            </a:r>
          </a:p>
          <a:p>
            <a:pPr algn="ctr" fontAlgn="auto">
              <a:spcBef>
                <a:spcPts val="0"/>
              </a:spcBef>
              <a:spcAft>
                <a:spcPts val="0"/>
              </a:spcAft>
            </a:pPr>
            <a:r>
              <a:rPr lang="en-US" sz="1600" dirty="0" smtClean="0">
                <a:solidFill>
                  <a:srgbClr val="FFFFFF"/>
                </a:solidFill>
                <a:latin typeface="Arial Narrow"/>
              </a:rPr>
              <a:t>RF Application Development</a:t>
            </a:r>
          </a:p>
        </p:txBody>
      </p:sp>
      <p:sp>
        <p:nvSpPr>
          <p:cNvPr id="36" name="Text Box 19"/>
          <p:cNvSpPr txBox="1">
            <a:spLocks noChangeArrowheads="1"/>
          </p:cNvSpPr>
          <p:nvPr/>
        </p:nvSpPr>
        <p:spPr bwMode="auto">
          <a:xfrm>
            <a:off x="200795" y="4600310"/>
            <a:ext cx="2559050" cy="363578"/>
          </a:xfrm>
          <a:prstGeom prst="rect">
            <a:avLst/>
          </a:prstGeom>
          <a:noFill/>
          <a:ln w="9525" algn="ctr">
            <a:noFill/>
            <a:miter lim="800000"/>
            <a:headEnd type="none" w="sm" len="sm"/>
            <a:tailEnd type="none" w="sm" len="sm"/>
          </a:ln>
          <a:effectLst/>
        </p:spPr>
        <p:txBody>
          <a:bodyPr>
            <a:flatTx/>
          </a:bodyPr>
          <a:lstStyle/>
          <a:p>
            <a:pPr marL="165100" indent="-165100" fontAlgn="auto">
              <a:spcBef>
                <a:spcPct val="50000"/>
              </a:spcBef>
              <a:spcAft>
                <a:spcPts val="0"/>
              </a:spcAft>
              <a:tabLst>
                <a:tab pos="177800" algn="l"/>
              </a:tabLst>
            </a:pPr>
            <a:r>
              <a:rPr lang="en-US" sz="1800" dirty="0" smtClean="0">
                <a:solidFill>
                  <a:srgbClr val="000000"/>
                </a:solidFill>
                <a:latin typeface="Arial Narrow"/>
              </a:rPr>
              <a:t>Other Courses</a:t>
            </a:r>
            <a:endParaRPr lang="en-US" sz="800" b="0" dirty="0">
              <a:solidFill>
                <a:srgbClr val="000000"/>
              </a:solidFill>
              <a:latin typeface="Arial Narrow"/>
            </a:endParaRPr>
          </a:p>
        </p:txBody>
      </p:sp>
      <p:sp>
        <p:nvSpPr>
          <p:cNvPr id="37" name="Rectangle 2"/>
          <p:cNvSpPr>
            <a:spLocks noChangeArrowheads="1"/>
          </p:cNvSpPr>
          <p:nvPr/>
        </p:nvSpPr>
        <p:spPr bwMode="auto">
          <a:xfrm>
            <a:off x="228600" y="533400"/>
            <a:ext cx="8458200" cy="304800"/>
          </a:xfrm>
          <a:prstGeom prst="rect">
            <a:avLst/>
          </a:prstGeom>
          <a:gradFill rotWithShape="1">
            <a:gsLst>
              <a:gs pos="0">
                <a:srgbClr val="FFFFFF"/>
              </a:gs>
              <a:gs pos="100000">
                <a:schemeClr val="hlink"/>
              </a:gs>
            </a:gsLst>
            <a:lin ang="0" scaled="1"/>
          </a:gradFill>
          <a:ln w="9525" algn="ctr">
            <a:noFill/>
            <a:miter lim="800000"/>
            <a:headEnd type="none" w="sm" len="sm"/>
            <a:tailEnd type="none" w="sm" len="sm"/>
          </a:ln>
          <a:effectLst/>
        </p:spPr>
        <p:txBody>
          <a:bodyPr wrap="none" anchor="ctr"/>
          <a:lstStyle/>
          <a:p>
            <a:pPr fontAlgn="auto">
              <a:spcBef>
                <a:spcPts val="0"/>
              </a:spcBef>
              <a:spcAft>
                <a:spcPts val="0"/>
              </a:spcAft>
            </a:pPr>
            <a:r>
              <a:rPr lang="en-US" sz="1800" dirty="0" smtClean="0">
                <a:solidFill>
                  <a:srgbClr val="000000"/>
                </a:solidFill>
                <a:latin typeface="Arial Narrow"/>
              </a:rPr>
              <a:t>              New User		            Experienced User                           Advanced User</a:t>
            </a:r>
            <a:endParaRPr lang="en-US" sz="1800" dirty="0">
              <a:solidFill>
                <a:srgbClr val="000000"/>
              </a:solidFill>
              <a:latin typeface="Arial Narrow"/>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2"/>
          <p:cNvSpPr>
            <a:spLocks noGrp="1" noChangeArrowheads="1"/>
          </p:cNvSpPr>
          <p:nvPr>
            <p:ph type="title"/>
          </p:nvPr>
        </p:nvSpPr>
        <p:spPr/>
        <p:txBody>
          <a:bodyPr/>
          <a:lstStyle/>
          <a:p>
            <a:r>
              <a:rPr lang="en-US" dirty="0"/>
              <a:t>Course Learning Map</a:t>
            </a:r>
          </a:p>
        </p:txBody>
      </p:sp>
      <p:graphicFrame>
        <p:nvGraphicFramePr>
          <p:cNvPr id="22" name="Diagram 21"/>
          <p:cNvGraphicFramePr/>
          <p:nvPr/>
        </p:nvGraphicFramePr>
        <p:xfrm>
          <a:off x="609600" y="1143000"/>
          <a:ext cx="2362200" cy="4876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7" name="Diagram 6"/>
          <p:cNvGraphicFramePr/>
          <p:nvPr/>
        </p:nvGraphicFramePr>
        <p:xfrm>
          <a:off x="3505200" y="1143000"/>
          <a:ext cx="2362200" cy="48768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8" name="Diagram 7"/>
          <p:cNvGraphicFramePr/>
          <p:nvPr/>
        </p:nvGraphicFramePr>
        <p:xfrm>
          <a:off x="6400800" y="1143000"/>
          <a:ext cx="2362200" cy="2209800"/>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2"/>
          <p:cNvSpPr>
            <a:spLocks noGrp="1" noChangeArrowheads="1"/>
          </p:cNvSpPr>
          <p:nvPr>
            <p:ph type="title"/>
          </p:nvPr>
        </p:nvSpPr>
        <p:spPr/>
        <p:txBody>
          <a:bodyPr/>
          <a:lstStyle/>
          <a:p>
            <a:r>
              <a:rPr lang="en-US" dirty="0" smtClean="0"/>
              <a:t>Course Goals</a:t>
            </a:r>
            <a:endParaRPr lang="en-US" dirty="0"/>
          </a:p>
        </p:txBody>
      </p:sp>
      <p:sp>
        <p:nvSpPr>
          <p:cNvPr id="173059" name="Rectangle 3"/>
          <p:cNvSpPr>
            <a:spLocks noGrp="1" noChangeArrowheads="1"/>
          </p:cNvSpPr>
          <p:nvPr>
            <p:ph idx="1"/>
          </p:nvPr>
        </p:nvSpPr>
        <p:spPr/>
        <p:txBody>
          <a:bodyPr>
            <a:normAutofit fontScale="92500" lnSpcReduction="10000"/>
          </a:bodyPr>
          <a:lstStyle/>
          <a:p>
            <a:r>
              <a:rPr lang="en-US" sz="3000" dirty="0" smtClean="0"/>
              <a:t>This course prepares you to:</a:t>
            </a:r>
          </a:p>
          <a:p>
            <a:pPr lvl="1"/>
            <a:r>
              <a:rPr lang="en-US" dirty="0" smtClean="0"/>
              <a:t>Select and configure NI Reconfigurable I/O (RIO) hardware</a:t>
            </a:r>
          </a:p>
          <a:p>
            <a:pPr lvl="1"/>
            <a:r>
              <a:rPr lang="en-US" dirty="0" smtClean="0"/>
              <a:t>Create, compile, download, and execute a LabVIEW FPGA VI and use NI RIO hardware</a:t>
            </a:r>
          </a:p>
          <a:p>
            <a:pPr lvl="1"/>
            <a:r>
              <a:rPr lang="en-US" dirty="0" smtClean="0"/>
              <a:t>Perform measurements using analog and digital input and output channels </a:t>
            </a:r>
          </a:p>
          <a:p>
            <a:pPr lvl="1"/>
            <a:r>
              <a:rPr lang="en-US" dirty="0" smtClean="0"/>
              <a:t>Create host computer programs that interact with FPGA VIs</a:t>
            </a:r>
          </a:p>
          <a:p>
            <a:pPr lvl="1"/>
            <a:r>
              <a:rPr lang="en-US" dirty="0" smtClean="0"/>
              <a:t>Understand and control timing of operations on the FPGA target</a:t>
            </a:r>
          </a:p>
          <a:p>
            <a:pPr lvl="1"/>
            <a:r>
              <a:rPr lang="en-US" dirty="0" smtClean="0"/>
              <a:t>Design and implement applications using the LabVIEW FPGA module</a:t>
            </a:r>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Configuring Your LabVIEW Environment</a:t>
            </a:r>
            <a:endParaRPr lang="en-US" dirty="0"/>
          </a:p>
        </p:txBody>
      </p:sp>
      <p:sp>
        <p:nvSpPr>
          <p:cNvPr id="3" name="Content Placeholder 2"/>
          <p:cNvSpPr>
            <a:spLocks noGrp="1"/>
          </p:cNvSpPr>
          <p:nvPr>
            <p:ph idx="1"/>
          </p:nvPr>
        </p:nvSpPr>
        <p:spPr/>
        <p:txBody>
          <a:bodyPr>
            <a:normAutofit/>
          </a:bodyPr>
          <a:lstStyle/>
          <a:p>
            <a:pPr lvl="1"/>
            <a:r>
              <a:rPr lang="en-US" dirty="0" smtClean="0"/>
              <a:t>Options Dialog Box</a:t>
            </a:r>
          </a:p>
          <a:p>
            <a:pPr lvl="2"/>
            <a:r>
              <a:rPr lang="en-US" dirty="0" smtClean="0"/>
              <a:t>Controls/Functions Palettes page</a:t>
            </a:r>
          </a:p>
          <a:p>
            <a:pPr lvl="3"/>
            <a:r>
              <a:rPr lang="en-US" dirty="0" smtClean="0"/>
              <a:t>Select </a:t>
            </a:r>
            <a:r>
              <a:rPr lang="en-US" b="1" dirty="0" smtClean="0"/>
              <a:t>Load palettes during launch </a:t>
            </a:r>
            <a:r>
              <a:rPr lang="en-US" dirty="0" smtClean="0"/>
              <a:t>to make Search Palettes immediately usable after launch</a:t>
            </a:r>
          </a:p>
          <a:p>
            <a:pPr lvl="3"/>
            <a:r>
              <a:rPr lang="en-US" dirty="0" smtClean="0"/>
              <a:t>Set Palette to </a:t>
            </a:r>
            <a:r>
              <a:rPr lang="en-US" b="1" dirty="0" smtClean="0"/>
              <a:t>Category (Icons and Text)</a:t>
            </a:r>
          </a:p>
          <a:p>
            <a:pPr lvl="2"/>
            <a:r>
              <a:rPr lang="en-US" dirty="0" smtClean="0"/>
              <a:t>Block Diagram page </a:t>
            </a:r>
          </a:p>
          <a:p>
            <a:pPr lvl="3"/>
            <a:r>
              <a:rPr lang="en-US" dirty="0" smtClean="0"/>
              <a:t>Uncheck </a:t>
            </a:r>
            <a:r>
              <a:rPr lang="en-US" b="1" dirty="0" smtClean="0"/>
              <a:t>Place front panel terminals as icons</a:t>
            </a:r>
            <a:r>
              <a:rPr lang="en-US" dirty="0" smtClean="0"/>
              <a:t> to place control and indicator terminals in a compact format</a:t>
            </a:r>
          </a:p>
          <a:p>
            <a:pPr lvl="3"/>
            <a:r>
              <a:rPr lang="en-US" dirty="0" smtClean="0"/>
              <a:t>Configure </a:t>
            </a:r>
            <a:r>
              <a:rPr lang="en-US" b="1" dirty="0" smtClean="0"/>
              <a:t>Block Diagram Cleanup </a:t>
            </a:r>
            <a:r>
              <a:rPr lang="en-US" dirty="0" smtClean="0"/>
              <a:t>to customize your block diagram</a:t>
            </a:r>
          </a:p>
        </p:txBody>
      </p:sp>
    </p:spTree>
  </p:cSld>
  <p:clrMapOvr>
    <a:masterClrMapping/>
  </p:clrMapOvr>
</p:sld>
</file>

<file path=ppt/theme/theme1.xml><?xml version="1.0" encoding="utf-8"?>
<a:theme xmlns:a="http://schemas.openxmlformats.org/drawingml/2006/main" name="PPT 2009 CE Slide Template">
  <a:themeElements>
    <a:clrScheme name="National Instruments">
      <a:dk1>
        <a:srgbClr val="000000"/>
      </a:dk1>
      <a:lt1>
        <a:srgbClr val="FFFFFF"/>
      </a:lt1>
      <a:dk2>
        <a:srgbClr val="000000"/>
      </a:dk2>
      <a:lt2>
        <a:srgbClr val="A8ADB0"/>
      </a:lt2>
      <a:accent1>
        <a:srgbClr val="5E84B8"/>
      </a:accent1>
      <a:accent2>
        <a:srgbClr val="FFBB00"/>
      </a:accent2>
      <a:accent3>
        <a:srgbClr val="B8BA95"/>
      </a:accent3>
      <a:accent4>
        <a:srgbClr val="FFE399"/>
      </a:accent4>
      <a:accent5>
        <a:srgbClr val="05AAE5"/>
      </a:accent5>
      <a:accent6>
        <a:srgbClr val="9EB5D4"/>
      </a:accent6>
      <a:hlink>
        <a:srgbClr val="5E84B8"/>
      </a:hlink>
      <a:folHlink>
        <a:srgbClr val="990033"/>
      </a:folHlink>
    </a:clrScheme>
    <a:fontScheme name="National Instruments">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PT2009 Lesson Header">
  <a:themeElements>
    <a:clrScheme name="National Instruments">
      <a:dk1>
        <a:srgbClr val="000000"/>
      </a:dk1>
      <a:lt1>
        <a:srgbClr val="FFFFFF"/>
      </a:lt1>
      <a:dk2>
        <a:srgbClr val="000000"/>
      </a:dk2>
      <a:lt2>
        <a:srgbClr val="A8ADB0"/>
      </a:lt2>
      <a:accent1>
        <a:srgbClr val="5E84B8"/>
      </a:accent1>
      <a:accent2>
        <a:srgbClr val="FFBB00"/>
      </a:accent2>
      <a:accent3>
        <a:srgbClr val="B8BA95"/>
      </a:accent3>
      <a:accent4>
        <a:srgbClr val="FFE399"/>
      </a:accent4>
      <a:accent5>
        <a:srgbClr val="05AAE5"/>
      </a:accent5>
      <a:accent6>
        <a:srgbClr val="9EB5D4"/>
      </a:accent6>
      <a:hlink>
        <a:srgbClr val="5E84B8"/>
      </a:hlink>
      <a:folHlink>
        <a:srgbClr val="990033"/>
      </a:folHlink>
    </a:clrScheme>
    <a:fontScheme name="National Instruments">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PPT 2009 Exercise">
  <a:themeElements>
    <a:clrScheme name="National Instruments">
      <a:dk1>
        <a:srgbClr val="000000"/>
      </a:dk1>
      <a:lt1>
        <a:srgbClr val="FFFFFF"/>
      </a:lt1>
      <a:dk2>
        <a:srgbClr val="000000"/>
      </a:dk2>
      <a:lt2>
        <a:srgbClr val="A8ADB0"/>
      </a:lt2>
      <a:accent1>
        <a:srgbClr val="5E84B8"/>
      </a:accent1>
      <a:accent2>
        <a:srgbClr val="FFBB00"/>
      </a:accent2>
      <a:accent3>
        <a:srgbClr val="B8BA95"/>
      </a:accent3>
      <a:accent4>
        <a:srgbClr val="FFE399"/>
      </a:accent4>
      <a:accent5>
        <a:srgbClr val="05AAE5"/>
      </a:accent5>
      <a:accent6>
        <a:srgbClr val="9EB5D4"/>
      </a:accent6>
      <a:hlink>
        <a:srgbClr val="5E84B8"/>
      </a:hlink>
      <a:folHlink>
        <a:srgbClr val="990033"/>
      </a:folHlink>
    </a:clrScheme>
    <a:fontScheme name="National Instruments">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PPT 2009 Discussion">
  <a:themeElements>
    <a:clrScheme name="National Instruments">
      <a:dk1>
        <a:srgbClr val="000000"/>
      </a:dk1>
      <a:lt1>
        <a:srgbClr val="FFFFFF"/>
      </a:lt1>
      <a:dk2>
        <a:srgbClr val="000000"/>
      </a:dk2>
      <a:lt2>
        <a:srgbClr val="A8ADB0"/>
      </a:lt2>
      <a:accent1>
        <a:srgbClr val="5E84B8"/>
      </a:accent1>
      <a:accent2>
        <a:srgbClr val="FFBB00"/>
      </a:accent2>
      <a:accent3>
        <a:srgbClr val="B8BA95"/>
      </a:accent3>
      <a:accent4>
        <a:srgbClr val="FFE399"/>
      </a:accent4>
      <a:accent5>
        <a:srgbClr val="05AAE5"/>
      </a:accent5>
      <a:accent6>
        <a:srgbClr val="9EB5D4"/>
      </a:accent6>
      <a:hlink>
        <a:srgbClr val="5E84B8"/>
      </a:hlink>
      <a:folHlink>
        <a:srgbClr val="990033"/>
      </a:folHlink>
    </a:clrScheme>
    <a:fontScheme name="National Instruments">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temptemplate">
  <a:themeElements>
    <a:clrScheme name="National Instruments">
      <a:dk1>
        <a:srgbClr val="000000"/>
      </a:dk1>
      <a:lt1>
        <a:srgbClr val="FFFFFF"/>
      </a:lt1>
      <a:dk2>
        <a:srgbClr val="000000"/>
      </a:dk2>
      <a:lt2>
        <a:srgbClr val="A8ADB0"/>
      </a:lt2>
      <a:accent1>
        <a:srgbClr val="5E84B8"/>
      </a:accent1>
      <a:accent2>
        <a:srgbClr val="FFBB00"/>
      </a:accent2>
      <a:accent3>
        <a:srgbClr val="B8BA95"/>
      </a:accent3>
      <a:accent4>
        <a:srgbClr val="FFE399"/>
      </a:accent4>
      <a:accent5>
        <a:srgbClr val="05AAE5"/>
      </a:accent5>
      <a:accent6>
        <a:srgbClr val="9EB5D4"/>
      </a:accent6>
      <a:hlink>
        <a:srgbClr val="5E84B8"/>
      </a:hlink>
      <a:folHlink>
        <a:srgbClr val="990033"/>
      </a:folHlink>
    </a:clrScheme>
    <a:fontScheme name="National Instruments">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Habanero Template</Template>
  <TotalTime>21303</TotalTime>
  <Words>3819</Words>
  <Application>Microsoft Office PowerPoint</Application>
  <PresentationFormat>Letter Paper (8.5x11 in)</PresentationFormat>
  <Paragraphs>430</Paragraphs>
  <Slides>31</Slides>
  <Notes>31</Notes>
  <HiddenSlides>0</HiddenSlides>
  <MMClips>0</MMClips>
  <ScaleCrop>false</ScaleCrop>
  <HeadingPairs>
    <vt:vector size="6" baseType="variant">
      <vt:variant>
        <vt:lpstr>Theme</vt:lpstr>
      </vt:variant>
      <vt:variant>
        <vt:i4>5</vt:i4>
      </vt:variant>
      <vt:variant>
        <vt:lpstr>Embedded OLE Servers</vt:lpstr>
      </vt:variant>
      <vt:variant>
        <vt:i4>1</vt:i4>
      </vt:variant>
      <vt:variant>
        <vt:lpstr>Slide Titles</vt:lpstr>
      </vt:variant>
      <vt:variant>
        <vt:i4>31</vt:i4>
      </vt:variant>
    </vt:vector>
  </HeadingPairs>
  <TitlesOfParts>
    <vt:vector size="37" baseType="lpstr">
      <vt:lpstr>PPT 2009 CE Slide Template</vt:lpstr>
      <vt:lpstr>PPT2009 Lesson Header</vt:lpstr>
      <vt:lpstr>PPT 2009 Exercise</vt:lpstr>
      <vt:lpstr>PPT 2009 Discussion</vt:lpstr>
      <vt:lpstr>2_temptemplate</vt:lpstr>
      <vt:lpstr>Bitmap Image</vt:lpstr>
      <vt:lpstr>LabVIEW FPGA</vt:lpstr>
      <vt:lpstr>What You Need To Get Started</vt:lpstr>
      <vt:lpstr>File Locations</vt:lpstr>
      <vt:lpstr>Instructional Methods</vt:lpstr>
      <vt:lpstr>Getting The Most Out Of This Course</vt:lpstr>
      <vt:lpstr>Slide 6</vt:lpstr>
      <vt:lpstr>Course Learning Map</vt:lpstr>
      <vt:lpstr>Course Goals</vt:lpstr>
      <vt:lpstr>Configuring Your LabVIEW Environment</vt:lpstr>
      <vt:lpstr>Configuring Your LabVIEW Environment</vt:lpstr>
      <vt:lpstr>Lesson 1 Introduction to LabVIEW FPGA</vt:lpstr>
      <vt:lpstr>A. Introduction to FPGA Technology</vt:lpstr>
      <vt:lpstr>Benefits of FPGA</vt:lpstr>
      <vt:lpstr>B. LabVIEW FPGA System</vt:lpstr>
      <vt:lpstr>LabVIEW FPGA Module</vt:lpstr>
      <vt:lpstr>LabVIEW FPGA Targets</vt:lpstr>
      <vt:lpstr>LabVIEW FPGA: How does it work?</vt:lpstr>
      <vt:lpstr>Benefits of LabVIEW FPGA System</vt:lpstr>
      <vt:lpstr>C. Comparison with NI-DAQmx System</vt:lpstr>
      <vt:lpstr>LabVIEW FPGA System</vt:lpstr>
      <vt:lpstr>Decision Making in Software</vt:lpstr>
      <vt:lpstr>Decision Making in Hardware</vt:lpstr>
      <vt:lpstr>D. LabVIEW FPGA Applications</vt:lpstr>
      <vt:lpstr>Summary—Quiz</vt:lpstr>
      <vt:lpstr>Summary—Quiz Answer</vt:lpstr>
      <vt:lpstr>Summary—Quiz</vt:lpstr>
      <vt:lpstr>Summary—Quiz Answer</vt:lpstr>
      <vt:lpstr>Summary—Quiz</vt:lpstr>
      <vt:lpstr>Summary—Quiz Answer</vt:lpstr>
      <vt:lpstr>Summary—Quiz</vt:lpstr>
      <vt:lpstr>Summary—Quiz Answers</vt:lpstr>
    </vt:vector>
  </TitlesOfParts>
  <Company>National Instruments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nmcgarry</dc:creator>
  <cp:lastModifiedBy>sredding</cp:lastModifiedBy>
  <cp:revision>739</cp:revision>
  <dcterms:created xsi:type="dcterms:W3CDTF">2003-04-18T00:11:29Z</dcterms:created>
  <dcterms:modified xsi:type="dcterms:W3CDTF">2010-10-22T19:28:58Z</dcterms:modified>
</cp:coreProperties>
</file>

<file path=docProps/thumbnail.jpeg>
</file>